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</p:sldMasterIdLst>
  <p:notesMasterIdLst>
    <p:notesMasterId r:id="rId17"/>
  </p:notesMasterIdLst>
  <p:sldIdLst>
    <p:sldId id="256" r:id="rId5"/>
    <p:sldId id="257" r:id="rId6"/>
    <p:sldId id="264" r:id="rId7"/>
    <p:sldId id="265" r:id="rId8"/>
    <p:sldId id="258" r:id="rId9"/>
    <p:sldId id="267" r:id="rId10"/>
    <p:sldId id="260" r:id="rId11"/>
    <p:sldId id="259" r:id="rId12"/>
    <p:sldId id="261" r:id="rId13"/>
    <p:sldId id="262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371"/>
    <a:srgbClr val="851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DA474-0075-4894-A70A-8E58B5FA6FC7}" v="5" dt="2023-04-03T21:09:32.377"/>
    <p1510:client id="{3F258A43-4FD7-4160-8B50-CB82A0B900F8}" v="239" dt="2023-04-03T21:07:56.306"/>
    <p1510:client id="{6DCBD36C-72EF-4F0D-A38C-52075BCB0D48}" v="17" dt="2023-04-03T22:37:59.353"/>
    <p1510:client id="{7A08252F-7876-487F-B361-C7F3129D5290}" v="433" dt="2023-04-11T10:50:50.525"/>
    <p1510:client id="{9C19C331-039D-4197-B585-A5147FAAA14E}" v="2" dt="2023-04-03T22:49:00.871"/>
    <p1510:client id="{B700B022-5334-4C83-8BA6-F2B8C4A5CCB9}" v="10" dt="2023-04-03T20:59:45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01-4E61-A993-3736F34ED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01-4E61-A993-3736F34ED0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01-4E61-A993-3736F34ED00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01-4E61-A993-3736F34ED0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Website</c:v>
                </c:pt>
                <c:pt idx="1">
                  <c:v>Marketing &amp; Promotion</c:v>
                </c:pt>
                <c:pt idx="2">
                  <c:v>Operations</c:v>
                </c:pt>
                <c:pt idx="3">
                  <c:v>Salaries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20000</c:v>
                </c:pt>
                <c:pt idx="1">
                  <c:v>8000</c:v>
                </c:pt>
                <c:pt idx="2">
                  <c:v>2000</c:v>
                </c:pt>
                <c:pt idx="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6-4D62-BE8E-A172CEC06E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DCB68-A079-49DB-AE69-97020D07DDD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C48B574-BCDD-4848-B2BD-475564815F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Time saving</a:t>
          </a:r>
        </a:p>
      </dgm:t>
    </dgm:pt>
    <dgm:pt modelId="{C11EE219-2FF7-4880-8033-9272213C1AD3}" type="parTrans" cxnId="{7EFCF342-E719-4DD6-9565-8838623F1DFE}">
      <dgm:prSet/>
      <dgm:spPr/>
      <dgm:t>
        <a:bodyPr/>
        <a:lstStyle/>
        <a:p>
          <a:endParaRPr lang="en-US"/>
        </a:p>
      </dgm:t>
    </dgm:pt>
    <dgm:pt modelId="{A0D981B1-9748-444F-BE1D-FF02EACC402D}" type="sibTrans" cxnId="{7EFCF342-E719-4DD6-9565-8838623F1DFE}">
      <dgm:prSet/>
      <dgm:spPr/>
      <dgm:t>
        <a:bodyPr/>
        <a:lstStyle/>
        <a:p>
          <a:endParaRPr lang="en-US"/>
        </a:p>
      </dgm:t>
    </dgm:pt>
    <dgm:pt modelId="{49D4786E-EDC7-429B-850B-770A08839C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+mj-lt"/>
            </a:rPr>
            <a:t>Project Management</a:t>
          </a:r>
          <a:endParaRPr lang="en-US" sz="1800">
            <a:latin typeface="+mj-lt"/>
          </a:endParaRPr>
        </a:p>
      </dgm:t>
    </dgm:pt>
    <dgm:pt modelId="{0BE0EE22-B389-4FF5-AC65-B7F850AD37E1}" type="parTrans" cxnId="{D12C69C7-A802-41CD-8265-F2C0FC232873}">
      <dgm:prSet/>
      <dgm:spPr/>
      <dgm:t>
        <a:bodyPr/>
        <a:lstStyle/>
        <a:p>
          <a:endParaRPr lang="en-US"/>
        </a:p>
      </dgm:t>
    </dgm:pt>
    <dgm:pt modelId="{C2A3BC26-5F40-4229-88F7-859F2B2539AC}" type="sibTrans" cxnId="{D12C69C7-A802-41CD-8265-F2C0FC232873}">
      <dgm:prSet/>
      <dgm:spPr/>
      <dgm:t>
        <a:bodyPr/>
        <a:lstStyle/>
        <a:p>
          <a:endParaRPr lang="en-US"/>
        </a:p>
      </dgm:t>
    </dgm:pt>
    <dgm:pt modelId="{842EE593-3FAB-495B-8992-5FC925CE12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+mj-lt"/>
            </a:rPr>
            <a:t>Efficient use of space</a:t>
          </a:r>
          <a:endParaRPr lang="en-US" sz="1800">
            <a:latin typeface="+mj-lt"/>
          </a:endParaRPr>
        </a:p>
      </dgm:t>
    </dgm:pt>
    <dgm:pt modelId="{CAB343D3-26F8-4E3B-8EBA-F829B01BB312}" type="parTrans" cxnId="{4CBD2467-C939-466C-99D9-1EE0C81439C8}">
      <dgm:prSet/>
      <dgm:spPr/>
      <dgm:t>
        <a:bodyPr/>
        <a:lstStyle/>
        <a:p>
          <a:endParaRPr lang="en-US"/>
        </a:p>
      </dgm:t>
    </dgm:pt>
    <dgm:pt modelId="{9B836872-C628-4996-8D49-2E0FD4916F29}" type="sibTrans" cxnId="{4CBD2467-C939-466C-99D9-1EE0C81439C8}">
      <dgm:prSet/>
      <dgm:spPr/>
      <dgm:t>
        <a:bodyPr/>
        <a:lstStyle/>
        <a:p>
          <a:endParaRPr lang="en-US"/>
        </a:p>
      </dgm:t>
    </dgm:pt>
    <dgm:pt modelId="{D09FE1CB-3F92-432F-97B7-9B13334601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1800">
              <a:latin typeface="+mj-lt"/>
            </a:rPr>
            <a:t>Budget friendly designing</a:t>
          </a:r>
          <a:endParaRPr lang="en-US" sz="1800">
            <a:latin typeface="+mj-lt"/>
          </a:endParaRPr>
        </a:p>
      </dgm:t>
    </dgm:pt>
    <dgm:pt modelId="{7365AB85-A167-4E72-80AE-3B9313F0F926}" type="parTrans" cxnId="{DF66CE62-7C59-4066-83B5-9D520CB0D5AE}">
      <dgm:prSet/>
      <dgm:spPr/>
      <dgm:t>
        <a:bodyPr/>
        <a:lstStyle/>
        <a:p>
          <a:endParaRPr lang="en-US"/>
        </a:p>
      </dgm:t>
    </dgm:pt>
    <dgm:pt modelId="{768AF43A-EFFC-4C91-9230-2FD0DC69D9C1}" type="sibTrans" cxnId="{DF66CE62-7C59-4066-83B5-9D520CB0D5AE}">
      <dgm:prSet/>
      <dgm:spPr/>
      <dgm:t>
        <a:bodyPr/>
        <a:lstStyle/>
        <a:p>
          <a:endParaRPr lang="en-US"/>
        </a:p>
      </dgm:t>
    </dgm:pt>
    <dgm:pt modelId="{DB41FEF6-7D64-4498-BD87-3628E8E8548C}" type="pres">
      <dgm:prSet presAssocID="{248DCB68-A079-49DB-AE69-97020D07DDDD}" presName="root" presStyleCnt="0">
        <dgm:presLayoutVars>
          <dgm:dir/>
          <dgm:resizeHandles val="exact"/>
        </dgm:presLayoutVars>
      </dgm:prSet>
      <dgm:spPr/>
    </dgm:pt>
    <dgm:pt modelId="{1B663181-1EB8-4CE7-9C4F-A1D2B9B68724}" type="pres">
      <dgm:prSet presAssocID="{4C48B574-BCDD-4848-B2BD-475564815FE2}" presName="compNode" presStyleCnt="0"/>
      <dgm:spPr/>
    </dgm:pt>
    <dgm:pt modelId="{BB3039FC-C186-4DA2-B422-4CB9C4596AAB}" type="pres">
      <dgm:prSet presAssocID="{4C48B574-BCDD-4848-B2BD-475564815F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8C13594-4F98-4104-89A0-C4A81B915360}" type="pres">
      <dgm:prSet presAssocID="{4C48B574-BCDD-4848-B2BD-475564815FE2}" presName="spaceRect" presStyleCnt="0"/>
      <dgm:spPr/>
    </dgm:pt>
    <dgm:pt modelId="{9858F12D-6740-4122-820D-9B1A063EE28F}" type="pres">
      <dgm:prSet presAssocID="{4C48B574-BCDD-4848-B2BD-475564815FE2}" presName="textRect" presStyleLbl="revTx" presStyleIdx="0" presStyleCnt="4">
        <dgm:presLayoutVars>
          <dgm:chMax val="1"/>
          <dgm:chPref val="1"/>
        </dgm:presLayoutVars>
      </dgm:prSet>
      <dgm:spPr/>
    </dgm:pt>
    <dgm:pt modelId="{B121973D-9350-4CE3-A72B-50FD3D283122}" type="pres">
      <dgm:prSet presAssocID="{A0D981B1-9748-444F-BE1D-FF02EACC402D}" presName="sibTrans" presStyleCnt="0"/>
      <dgm:spPr/>
    </dgm:pt>
    <dgm:pt modelId="{8AD58E50-7A91-4185-9D0B-77B2A7237F56}" type="pres">
      <dgm:prSet presAssocID="{49D4786E-EDC7-429B-850B-770A08839C8C}" presName="compNode" presStyleCnt="0"/>
      <dgm:spPr/>
    </dgm:pt>
    <dgm:pt modelId="{8CB03658-6CCA-4DBC-92F6-F9CD6C1DA3E7}" type="pres">
      <dgm:prSet presAssocID="{49D4786E-EDC7-429B-850B-770A08839C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7FC66A3-D96B-4B1E-A041-2BFE7D410B52}" type="pres">
      <dgm:prSet presAssocID="{49D4786E-EDC7-429B-850B-770A08839C8C}" presName="spaceRect" presStyleCnt="0"/>
      <dgm:spPr/>
    </dgm:pt>
    <dgm:pt modelId="{CEC7C8C5-3E90-4829-823A-5932554CFDA2}" type="pres">
      <dgm:prSet presAssocID="{49D4786E-EDC7-429B-850B-770A08839C8C}" presName="textRect" presStyleLbl="revTx" presStyleIdx="1" presStyleCnt="4">
        <dgm:presLayoutVars>
          <dgm:chMax val="1"/>
          <dgm:chPref val="1"/>
        </dgm:presLayoutVars>
      </dgm:prSet>
      <dgm:spPr/>
    </dgm:pt>
    <dgm:pt modelId="{062ED34B-B80E-4438-8BE3-B0F3CE32FB22}" type="pres">
      <dgm:prSet presAssocID="{C2A3BC26-5F40-4229-88F7-859F2B2539AC}" presName="sibTrans" presStyleCnt="0"/>
      <dgm:spPr/>
    </dgm:pt>
    <dgm:pt modelId="{8E908198-98B1-4D71-8FFE-BECE28EBB0B7}" type="pres">
      <dgm:prSet presAssocID="{842EE593-3FAB-495B-8992-5FC925CE122E}" presName="compNode" presStyleCnt="0"/>
      <dgm:spPr/>
    </dgm:pt>
    <dgm:pt modelId="{57468912-1E55-48EE-9D4E-71BB8E0FFDB5}" type="pres">
      <dgm:prSet presAssocID="{842EE593-3FAB-495B-8992-5FC925CE12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8A867D12-5D4B-4858-93B3-8D17C4A7819C}" type="pres">
      <dgm:prSet presAssocID="{842EE593-3FAB-495B-8992-5FC925CE122E}" presName="spaceRect" presStyleCnt="0"/>
      <dgm:spPr/>
    </dgm:pt>
    <dgm:pt modelId="{BAE14878-6F8E-4E8E-A2AB-5EEBC92DDF85}" type="pres">
      <dgm:prSet presAssocID="{842EE593-3FAB-495B-8992-5FC925CE122E}" presName="textRect" presStyleLbl="revTx" presStyleIdx="2" presStyleCnt="4">
        <dgm:presLayoutVars>
          <dgm:chMax val="1"/>
          <dgm:chPref val="1"/>
        </dgm:presLayoutVars>
      </dgm:prSet>
      <dgm:spPr/>
    </dgm:pt>
    <dgm:pt modelId="{104483A5-217A-412C-94CF-5B272F45692A}" type="pres">
      <dgm:prSet presAssocID="{9B836872-C628-4996-8D49-2E0FD4916F29}" presName="sibTrans" presStyleCnt="0"/>
      <dgm:spPr/>
    </dgm:pt>
    <dgm:pt modelId="{89087EAD-C5AE-4512-8886-0B5E3510D53E}" type="pres">
      <dgm:prSet presAssocID="{D09FE1CB-3F92-432F-97B7-9B1333460192}" presName="compNode" presStyleCnt="0"/>
      <dgm:spPr/>
    </dgm:pt>
    <dgm:pt modelId="{7752EAB0-AE76-4012-9B6E-7475FC3AA181}" type="pres">
      <dgm:prSet presAssocID="{D09FE1CB-3F92-432F-97B7-9B13334601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797ADB1A-D92F-47D7-A48D-435D1CACF073}" type="pres">
      <dgm:prSet presAssocID="{D09FE1CB-3F92-432F-97B7-9B1333460192}" presName="spaceRect" presStyleCnt="0"/>
      <dgm:spPr/>
    </dgm:pt>
    <dgm:pt modelId="{F835044B-1308-4D08-9CE5-10D57F72B6C3}" type="pres">
      <dgm:prSet presAssocID="{D09FE1CB-3F92-432F-97B7-9B133346019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F66CE62-7C59-4066-83B5-9D520CB0D5AE}" srcId="{248DCB68-A079-49DB-AE69-97020D07DDDD}" destId="{D09FE1CB-3F92-432F-97B7-9B1333460192}" srcOrd="3" destOrd="0" parTransId="{7365AB85-A167-4E72-80AE-3B9313F0F926}" sibTransId="{768AF43A-EFFC-4C91-9230-2FD0DC69D9C1}"/>
    <dgm:cxn modelId="{7EFCF342-E719-4DD6-9565-8838623F1DFE}" srcId="{248DCB68-A079-49DB-AE69-97020D07DDDD}" destId="{4C48B574-BCDD-4848-B2BD-475564815FE2}" srcOrd="0" destOrd="0" parTransId="{C11EE219-2FF7-4880-8033-9272213C1AD3}" sibTransId="{A0D981B1-9748-444F-BE1D-FF02EACC402D}"/>
    <dgm:cxn modelId="{4CBD2467-C939-466C-99D9-1EE0C81439C8}" srcId="{248DCB68-A079-49DB-AE69-97020D07DDDD}" destId="{842EE593-3FAB-495B-8992-5FC925CE122E}" srcOrd="2" destOrd="0" parTransId="{CAB343D3-26F8-4E3B-8EBA-F829B01BB312}" sibTransId="{9B836872-C628-4996-8D49-2E0FD4916F29}"/>
    <dgm:cxn modelId="{9398257E-4FE3-4F84-B027-CFD8AEA592F7}" type="presOf" srcId="{D09FE1CB-3F92-432F-97B7-9B1333460192}" destId="{F835044B-1308-4D08-9CE5-10D57F72B6C3}" srcOrd="0" destOrd="0" presId="urn:microsoft.com/office/officeart/2018/2/layout/IconLabelList"/>
    <dgm:cxn modelId="{B62DF49E-D563-4A1B-AC9A-920E9894C9C1}" type="presOf" srcId="{842EE593-3FAB-495B-8992-5FC925CE122E}" destId="{BAE14878-6F8E-4E8E-A2AB-5EEBC92DDF85}" srcOrd="0" destOrd="0" presId="urn:microsoft.com/office/officeart/2018/2/layout/IconLabelList"/>
    <dgm:cxn modelId="{357BD3C6-1473-4968-8C10-80C9F0270DCB}" type="presOf" srcId="{49D4786E-EDC7-429B-850B-770A08839C8C}" destId="{CEC7C8C5-3E90-4829-823A-5932554CFDA2}" srcOrd="0" destOrd="0" presId="urn:microsoft.com/office/officeart/2018/2/layout/IconLabelList"/>
    <dgm:cxn modelId="{D12C69C7-A802-41CD-8265-F2C0FC232873}" srcId="{248DCB68-A079-49DB-AE69-97020D07DDDD}" destId="{49D4786E-EDC7-429B-850B-770A08839C8C}" srcOrd="1" destOrd="0" parTransId="{0BE0EE22-B389-4FF5-AC65-B7F850AD37E1}" sibTransId="{C2A3BC26-5F40-4229-88F7-859F2B2539AC}"/>
    <dgm:cxn modelId="{7B1500DD-FFDF-4DF7-B128-C2AB48F6883E}" type="presOf" srcId="{248DCB68-A079-49DB-AE69-97020D07DDDD}" destId="{DB41FEF6-7D64-4498-BD87-3628E8E8548C}" srcOrd="0" destOrd="0" presId="urn:microsoft.com/office/officeart/2018/2/layout/IconLabelList"/>
    <dgm:cxn modelId="{638BA0FC-5CF6-457C-A3E0-122892E791A8}" type="presOf" srcId="{4C48B574-BCDD-4848-B2BD-475564815FE2}" destId="{9858F12D-6740-4122-820D-9B1A063EE28F}" srcOrd="0" destOrd="0" presId="urn:microsoft.com/office/officeart/2018/2/layout/IconLabelList"/>
    <dgm:cxn modelId="{F69702F2-404D-4847-8DFC-4A3A59D1878C}" type="presParOf" srcId="{DB41FEF6-7D64-4498-BD87-3628E8E8548C}" destId="{1B663181-1EB8-4CE7-9C4F-A1D2B9B68724}" srcOrd="0" destOrd="0" presId="urn:microsoft.com/office/officeart/2018/2/layout/IconLabelList"/>
    <dgm:cxn modelId="{07F5B8ED-FB18-4693-BF14-1BBC8A5B9A00}" type="presParOf" srcId="{1B663181-1EB8-4CE7-9C4F-A1D2B9B68724}" destId="{BB3039FC-C186-4DA2-B422-4CB9C4596AAB}" srcOrd="0" destOrd="0" presId="urn:microsoft.com/office/officeart/2018/2/layout/IconLabelList"/>
    <dgm:cxn modelId="{058DA110-FA51-4A79-BE7D-3BA1D35A4690}" type="presParOf" srcId="{1B663181-1EB8-4CE7-9C4F-A1D2B9B68724}" destId="{A8C13594-4F98-4104-89A0-C4A81B915360}" srcOrd="1" destOrd="0" presId="urn:microsoft.com/office/officeart/2018/2/layout/IconLabelList"/>
    <dgm:cxn modelId="{350FE9B5-CA16-4798-B85E-EBE953113C2F}" type="presParOf" srcId="{1B663181-1EB8-4CE7-9C4F-A1D2B9B68724}" destId="{9858F12D-6740-4122-820D-9B1A063EE28F}" srcOrd="2" destOrd="0" presId="urn:microsoft.com/office/officeart/2018/2/layout/IconLabelList"/>
    <dgm:cxn modelId="{8B5C37BD-F8B1-467D-899D-3E30E2D35B13}" type="presParOf" srcId="{DB41FEF6-7D64-4498-BD87-3628E8E8548C}" destId="{B121973D-9350-4CE3-A72B-50FD3D283122}" srcOrd="1" destOrd="0" presId="urn:microsoft.com/office/officeart/2018/2/layout/IconLabelList"/>
    <dgm:cxn modelId="{AD60D586-EB86-4852-8724-03E3E73443EC}" type="presParOf" srcId="{DB41FEF6-7D64-4498-BD87-3628E8E8548C}" destId="{8AD58E50-7A91-4185-9D0B-77B2A7237F56}" srcOrd="2" destOrd="0" presId="urn:microsoft.com/office/officeart/2018/2/layout/IconLabelList"/>
    <dgm:cxn modelId="{E1C3F150-C553-4DB8-A8AB-40BC748DEB85}" type="presParOf" srcId="{8AD58E50-7A91-4185-9D0B-77B2A7237F56}" destId="{8CB03658-6CCA-4DBC-92F6-F9CD6C1DA3E7}" srcOrd="0" destOrd="0" presId="urn:microsoft.com/office/officeart/2018/2/layout/IconLabelList"/>
    <dgm:cxn modelId="{D90AF60E-3C37-4E9D-B927-7688CF88A374}" type="presParOf" srcId="{8AD58E50-7A91-4185-9D0B-77B2A7237F56}" destId="{77FC66A3-D96B-4B1E-A041-2BFE7D410B52}" srcOrd="1" destOrd="0" presId="urn:microsoft.com/office/officeart/2018/2/layout/IconLabelList"/>
    <dgm:cxn modelId="{CBA50FB2-273B-46F6-BBF7-BB068526EA2B}" type="presParOf" srcId="{8AD58E50-7A91-4185-9D0B-77B2A7237F56}" destId="{CEC7C8C5-3E90-4829-823A-5932554CFDA2}" srcOrd="2" destOrd="0" presId="urn:microsoft.com/office/officeart/2018/2/layout/IconLabelList"/>
    <dgm:cxn modelId="{60E41A60-0C9A-4049-A8A7-49DAC6242EC6}" type="presParOf" srcId="{DB41FEF6-7D64-4498-BD87-3628E8E8548C}" destId="{062ED34B-B80E-4438-8BE3-B0F3CE32FB22}" srcOrd="3" destOrd="0" presId="urn:microsoft.com/office/officeart/2018/2/layout/IconLabelList"/>
    <dgm:cxn modelId="{DD9010AB-1FCA-4727-9F2F-124BFA7993AF}" type="presParOf" srcId="{DB41FEF6-7D64-4498-BD87-3628E8E8548C}" destId="{8E908198-98B1-4D71-8FFE-BECE28EBB0B7}" srcOrd="4" destOrd="0" presId="urn:microsoft.com/office/officeart/2018/2/layout/IconLabelList"/>
    <dgm:cxn modelId="{E1945971-E126-4CB1-A3B9-4E351C277291}" type="presParOf" srcId="{8E908198-98B1-4D71-8FFE-BECE28EBB0B7}" destId="{57468912-1E55-48EE-9D4E-71BB8E0FFDB5}" srcOrd="0" destOrd="0" presId="urn:microsoft.com/office/officeart/2018/2/layout/IconLabelList"/>
    <dgm:cxn modelId="{7C04BB90-ED0D-4E98-8ED1-E101EE059354}" type="presParOf" srcId="{8E908198-98B1-4D71-8FFE-BECE28EBB0B7}" destId="{8A867D12-5D4B-4858-93B3-8D17C4A7819C}" srcOrd="1" destOrd="0" presId="urn:microsoft.com/office/officeart/2018/2/layout/IconLabelList"/>
    <dgm:cxn modelId="{022EBD2A-9908-415C-B632-84E5360C7867}" type="presParOf" srcId="{8E908198-98B1-4D71-8FFE-BECE28EBB0B7}" destId="{BAE14878-6F8E-4E8E-A2AB-5EEBC92DDF85}" srcOrd="2" destOrd="0" presId="urn:microsoft.com/office/officeart/2018/2/layout/IconLabelList"/>
    <dgm:cxn modelId="{F8EF18D6-BF93-45E2-A63E-022973F13E8F}" type="presParOf" srcId="{DB41FEF6-7D64-4498-BD87-3628E8E8548C}" destId="{104483A5-217A-412C-94CF-5B272F45692A}" srcOrd="5" destOrd="0" presId="urn:microsoft.com/office/officeart/2018/2/layout/IconLabelList"/>
    <dgm:cxn modelId="{E4203261-EC69-4B5F-AA22-8B165B7C20C3}" type="presParOf" srcId="{DB41FEF6-7D64-4498-BD87-3628E8E8548C}" destId="{89087EAD-C5AE-4512-8886-0B5E3510D53E}" srcOrd="6" destOrd="0" presId="urn:microsoft.com/office/officeart/2018/2/layout/IconLabelList"/>
    <dgm:cxn modelId="{6CA05F41-3E31-4825-A307-3243DFD6C10F}" type="presParOf" srcId="{89087EAD-C5AE-4512-8886-0B5E3510D53E}" destId="{7752EAB0-AE76-4012-9B6E-7475FC3AA181}" srcOrd="0" destOrd="0" presId="urn:microsoft.com/office/officeart/2018/2/layout/IconLabelList"/>
    <dgm:cxn modelId="{AB701779-C576-4C47-B78C-F62541EEB8D9}" type="presParOf" srcId="{89087EAD-C5AE-4512-8886-0B5E3510D53E}" destId="{797ADB1A-D92F-47D7-A48D-435D1CACF073}" srcOrd="1" destOrd="0" presId="urn:microsoft.com/office/officeart/2018/2/layout/IconLabelList"/>
    <dgm:cxn modelId="{533BD575-6E14-491F-B6CE-6A6074D51593}" type="presParOf" srcId="{89087EAD-C5AE-4512-8886-0B5E3510D53E}" destId="{F835044B-1308-4D08-9CE5-10D57F72B6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F6BFC-253B-451E-88F5-9419D7F618F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F5B151-4608-40EE-ADD4-A694760E2E96}">
      <dgm:prSet/>
      <dgm:spPr/>
      <dgm:t>
        <a:bodyPr/>
        <a:lstStyle/>
        <a:p>
          <a:r>
            <a:rPr lang="en-US" u="sng"/>
            <a:t>COMPETITION</a:t>
          </a:r>
          <a:endParaRPr lang="en-US"/>
        </a:p>
      </dgm:t>
    </dgm:pt>
    <dgm:pt modelId="{FEED141A-AA89-4C16-A39C-1E6B81206CA0}" type="parTrans" cxnId="{D7E4487B-3151-45D7-9E31-8B4BFC1AA1A6}">
      <dgm:prSet/>
      <dgm:spPr/>
      <dgm:t>
        <a:bodyPr/>
        <a:lstStyle/>
        <a:p>
          <a:endParaRPr lang="en-US"/>
        </a:p>
      </dgm:t>
    </dgm:pt>
    <dgm:pt modelId="{AE4D86D1-F6AF-448B-B116-59088101530D}" type="sibTrans" cxnId="{D7E4487B-3151-45D7-9E31-8B4BFC1AA1A6}">
      <dgm:prSet/>
      <dgm:spPr/>
      <dgm:t>
        <a:bodyPr/>
        <a:lstStyle/>
        <a:p>
          <a:endParaRPr lang="en-US"/>
        </a:p>
      </dgm:t>
    </dgm:pt>
    <dgm:pt modelId="{0A72F19B-FE59-4B29-8A89-684A0A098457}">
      <dgm:prSet/>
      <dgm:spPr/>
      <dgm:t>
        <a:bodyPr/>
        <a:lstStyle/>
        <a:p>
          <a:r>
            <a:rPr lang="en-US"/>
            <a:t>IKEA</a:t>
          </a:r>
        </a:p>
      </dgm:t>
    </dgm:pt>
    <dgm:pt modelId="{68AB0A01-0E3C-497E-B79F-EFED23135CC7}" type="parTrans" cxnId="{5476A62E-4A42-4066-A400-BAAE0794BE36}">
      <dgm:prSet/>
      <dgm:spPr/>
      <dgm:t>
        <a:bodyPr/>
        <a:lstStyle/>
        <a:p>
          <a:endParaRPr lang="en-US"/>
        </a:p>
      </dgm:t>
    </dgm:pt>
    <dgm:pt modelId="{0319F570-8BD2-4AEF-B0CB-6C413579E4EB}" type="sibTrans" cxnId="{5476A62E-4A42-4066-A400-BAAE0794BE36}">
      <dgm:prSet/>
      <dgm:spPr/>
      <dgm:t>
        <a:bodyPr/>
        <a:lstStyle/>
        <a:p>
          <a:endParaRPr lang="en-US"/>
        </a:p>
      </dgm:t>
    </dgm:pt>
    <dgm:pt modelId="{6612B266-DE63-470C-9CF5-066FD37CBA7E}">
      <dgm:prSet/>
      <dgm:spPr/>
      <dgm:t>
        <a:bodyPr/>
        <a:lstStyle/>
        <a:p>
          <a:r>
            <a:rPr lang="en-US" dirty="0"/>
            <a:t>Well established Interior Designing firms</a:t>
          </a:r>
        </a:p>
      </dgm:t>
    </dgm:pt>
    <dgm:pt modelId="{EC9C1F04-D57D-4443-A330-F7722A29ED90}" type="parTrans" cxnId="{334CEEA3-567E-423C-B653-9E829E5583BB}">
      <dgm:prSet/>
      <dgm:spPr/>
      <dgm:t>
        <a:bodyPr/>
        <a:lstStyle/>
        <a:p>
          <a:endParaRPr lang="en-US"/>
        </a:p>
      </dgm:t>
    </dgm:pt>
    <dgm:pt modelId="{3153C097-ED91-4753-9371-FF36F4D0876A}" type="sibTrans" cxnId="{334CEEA3-567E-423C-B653-9E829E5583BB}">
      <dgm:prSet/>
      <dgm:spPr/>
      <dgm:t>
        <a:bodyPr/>
        <a:lstStyle/>
        <a:p>
          <a:endParaRPr lang="en-US"/>
        </a:p>
      </dgm:t>
    </dgm:pt>
    <dgm:pt modelId="{27ECE9BD-31F2-4C02-9C61-8BC54ADFD02D}">
      <dgm:prSet/>
      <dgm:spPr/>
      <dgm:t>
        <a:bodyPr/>
        <a:lstStyle/>
        <a:p>
          <a:r>
            <a:rPr lang="en-US" u="sng" dirty="0"/>
            <a:t>DIFFERENTIATION</a:t>
          </a:r>
          <a:endParaRPr lang="en-US" dirty="0"/>
        </a:p>
      </dgm:t>
    </dgm:pt>
    <dgm:pt modelId="{2206DF66-B453-4E6E-B435-B46576EBE050}" type="parTrans" cxnId="{E26A9BEB-0182-4D20-ADC9-C702B294F267}">
      <dgm:prSet/>
      <dgm:spPr/>
      <dgm:t>
        <a:bodyPr/>
        <a:lstStyle/>
        <a:p>
          <a:endParaRPr lang="en-US"/>
        </a:p>
      </dgm:t>
    </dgm:pt>
    <dgm:pt modelId="{0D242872-C886-490E-BB29-8A30DEF698DB}" type="sibTrans" cxnId="{E26A9BEB-0182-4D20-ADC9-C702B294F267}">
      <dgm:prSet/>
      <dgm:spPr/>
      <dgm:t>
        <a:bodyPr/>
        <a:lstStyle/>
        <a:p>
          <a:endParaRPr lang="en-US"/>
        </a:p>
      </dgm:t>
    </dgm:pt>
    <dgm:pt modelId="{CCE67AED-6F75-4E12-BEB6-ECA730E2AA48}">
      <dgm:prSet/>
      <dgm:spPr/>
      <dgm:t>
        <a:bodyPr/>
        <a:lstStyle/>
        <a:p>
          <a:r>
            <a:rPr lang="en-US" dirty="0"/>
            <a:t>Virtual studio</a:t>
          </a:r>
        </a:p>
      </dgm:t>
    </dgm:pt>
    <dgm:pt modelId="{C4C91E8B-52D6-4EA9-919A-F940C55FA228}" type="parTrans" cxnId="{7FDEA9DC-EF5A-4154-9564-779FF3A1E14A}">
      <dgm:prSet/>
      <dgm:spPr/>
      <dgm:t>
        <a:bodyPr/>
        <a:lstStyle/>
        <a:p>
          <a:endParaRPr lang="en-US"/>
        </a:p>
      </dgm:t>
    </dgm:pt>
    <dgm:pt modelId="{64517F83-7DA5-4630-A787-C41C1485CE89}" type="sibTrans" cxnId="{7FDEA9DC-EF5A-4154-9564-779FF3A1E14A}">
      <dgm:prSet/>
      <dgm:spPr/>
      <dgm:t>
        <a:bodyPr/>
        <a:lstStyle/>
        <a:p>
          <a:endParaRPr lang="en-US"/>
        </a:p>
      </dgm:t>
    </dgm:pt>
    <dgm:pt modelId="{CDCB5505-F44C-45E2-B43B-D0D38A74C469}">
      <dgm:prSet/>
      <dgm:spPr/>
      <dgm:t>
        <a:bodyPr/>
        <a:lstStyle/>
        <a:p>
          <a:r>
            <a:rPr lang="en-US" dirty="0"/>
            <a:t>Quality furnishings</a:t>
          </a:r>
        </a:p>
      </dgm:t>
    </dgm:pt>
    <dgm:pt modelId="{EC8C8C92-F0EF-458C-9189-C90A46936312}" type="parTrans" cxnId="{9969D3C4-F728-43C0-B81A-F7EC0CF854F2}">
      <dgm:prSet/>
      <dgm:spPr/>
      <dgm:t>
        <a:bodyPr/>
        <a:lstStyle/>
        <a:p>
          <a:endParaRPr lang="en-US"/>
        </a:p>
      </dgm:t>
    </dgm:pt>
    <dgm:pt modelId="{AF786FD4-F5FC-4962-8946-C26B7D1919E0}" type="sibTrans" cxnId="{9969D3C4-F728-43C0-B81A-F7EC0CF854F2}">
      <dgm:prSet/>
      <dgm:spPr/>
      <dgm:t>
        <a:bodyPr/>
        <a:lstStyle/>
        <a:p>
          <a:endParaRPr lang="en-US"/>
        </a:p>
      </dgm:t>
    </dgm:pt>
    <dgm:pt modelId="{405B6A28-2F26-4477-9AB8-FE90331A7E14}">
      <dgm:prSet/>
      <dgm:spPr/>
      <dgm:t>
        <a:bodyPr/>
        <a:lstStyle/>
        <a:p>
          <a:r>
            <a:rPr lang="en-US" dirty="0"/>
            <a:t>Discounted prices</a:t>
          </a:r>
        </a:p>
      </dgm:t>
    </dgm:pt>
    <dgm:pt modelId="{4AF655F5-DB1D-4753-B8F6-D81E8C979279}" type="parTrans" cxnId="{DE0D9D77-42DD-4055-844C-BEF59C623EA1}">
      <dgm:prSet/>
      <dgm:spPr/>
      <dgm:t>
        <a:bodyPr/>
        <a:lstStyle/>
        <a:p>
          <a:endParaRPr lang="en-IN"/>
        </a:p>
      </dgm:t>
    </dgm:pt>
    <dgm:pt modelId="{0A109CFB-7B43-4EC9-9AC6-141CBB0210B5}" type="sibTrans" cxnId="{DE0D9D77-42DD-4055-844C-BEF59C623EA1}">
      <dgm:prSet/>
      <dgm:spPr/>
      <dgm:t>
        <a:bodyPr/>
        <a:lstStyle/>
        <a:p>
          <a:endParaRPr lang="en-IN"/>
        </a:p>
      </dgm:t>
    </dgm:pt>
    <dgm:pt modelId="{2A967A75-72A6-4AFE-B3C3-2E000A1F37A2}">
      <dgm:prSet/>
      <dgm:spPr/>
      <dgm:t>
        <a:bodyPr/>
        <a:lstStyle/>
        <a:p>
          <a:r>
            <a:rPr lang="en-US" dirty="0"/>
            <a:t>Professional designers</a:t>
          </a:r>
        </a:p>
      </dgm:t>
    </dgm:pt>
    <dgm:pt modelId="{787FFCB5-68E1-45E1-A783-6508AA49AA3E}" type="parTrans" cxnId="{6E5218DD-D86B-4F1F-B5F3-FB6D62D69419}">
      <dgm:prSet/>
      <dgm:spPr/>
      <dgm:t>
        <a:bodyPr/>
        <a:lstStyle/>
        <a:p>
          <a:endParaRPr lang="en-IN"/>
        </a:p>
      </dgm:t>
    </dgm:pt>
    <dgm:pt modelId="{F0E15BB9-23FB-4624-ACF8-CE1D42BA2060}" type="sibTrans" cxnId="{6E5218DD-D86B-4F1F-B5F3-FB6D62D69419}">
      <dgm:prSet/>
      <dgm:spPr/>
      <dgm:t>
        <a:bodyPr/>
        <a:lstStyle/>
        <a:p>
          <a:endParaRPr lang="en-IN"/>
        </a:p>
      </dgm:t>
    </dgm:pt>
    <dgm:pt modelId="{9CEA8E66-8277-4098-A2C7-8AD0A0F60144}" type="pres">
      <dgm:prSet presAssocID="{233F6BFC-253B-451E-88F5-9419D7F618FA}" presName="Name0" presStyleCnt="0">
        <dgm:presLayoutVars>
          <dgm:dir/>
          <dgm:animLvl val="lvl"/>
          <dgm:resizeHandles val="exact"/>
        </dgm:presLayoutVars>
      </dgm:prSet>
      <dgm:spPr/>
    </dgm:pt>
    <dgm:pt modelId="{2BA14EC5-745D-4973-80BE-CEB58C8F4584}" type="pres">
      <dgm:prSet presAssocID="{19F5B151-4608-40EE-ADD4-A694760E2E96}" presName="composite" presStyleCnt="0"/>
      <dgm:spPr/>
    </dgm:pt>
    <dgm:pt modelId="{161C6B0D-9B8A-47DA-BAA0-4E05F90A3CA9}" type="pres">
      <dgm:prSet presAssocID="{19F5B151-4608-40EE-ADD4-A694760E2E9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3F7E6C8-6487-4CEF-8B2D-2C701A7AE1C9}" type="pres">
      <dgm:prSet presAssocID="{19F5B151-4608-40EE-ADD4-A694760E2E96}" presName="desTx" presStyleLbl="alignAccFollowNode1" presStyleIdx="0" presStyleCnt="2">
        <dgm:presLayoutVars>
          <dgm:bulletEnabled val="1"/>
        </dgm:presLayoutVars>
      </dgm:prSet>
      <dgm:spPr/>
    </dgm:pt>
    <dgm:pt modelId="{40236284-0738-41A0-946A-EC5A3F73A4B2}" type="pres">
      <dgm:prSet presAssocID="{AE4D86D1-F6AF-448B-B116-59088101530D}" presName="space" presStyleCnt="0"/>
      <dgm:spPr/>
    </dgm:pt>
    <dgm:pt modelId="{BFED9EF6-4C12-4114-9FEE-35A9EA574B12}" type="pres">
      <dgm:prSet presAssocID="{27ECE9BD-31F2-4C02-9C61-8BC54ADFD02D}" presName="composite" presStyleCnt="0"/>
      <dgm:spPr/>
    </dgm:pt>
    <dgm:pt modelId="{E7EA0837-703C-4087-B569-86B773482A27}" type="pres">
      <dgm:prSet presAssocID="{27ECE9BD-31F2-4C02-9C61-8BC54ADFD0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61377EE-BEDF-4A90-89E2-8A1256DEB71C}" type="pres">
      <dgm:prSet presAssocID="{27ECE9BD-31F2-4C02-9C61-8BC54ADFD02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F5F4226-D975-49E8-AD9B-6512E095B035}" type="presOf" srcId="{233F6BFC-253B-451E-88F5-9419D7F618FA}" destId="{9CEA8E66-8277-4098-A2C7-8AD0A0F60144}" srcOrd="0" destOrd="0" presId="urn:microsoft.com/office/officeart/2005/8/layout/hList1"/>
    <dgm:cxn modelId="{5476A62E-4A42-4066-A400-BAAE0794BE36}" srcId="{19F5B151-4608-40EE-ADD4-A694760E2E96}" destId="{0A72F19B-FE59-4B29-8A89-684A0A098457}" srcOrd="0" destOrd="0" parTransId="{68AB0A01-0E3C-497E-B79F-EFED23135CC7}" sibTransId="{0319F570-8BD2-4AEF-B0CB-6C413579E4EB}"/>
    <dgm:cxn modelId="{EFF9A963-B3C5-4D23-90E2-608FFE4C0A01}" type="presOf" srcId="{27ECE9BD-31F2-4C02-9C61-8BC54ADFD02D}" destId="{E7EA0837-703C-4087-B569-86B773482A27}" srcOrd="0" destOrd="0" presId="urn:microsoft.com/office/officeart/2005/8/layout/hList1"/>
    <dgm:cxn modelId="{B5E56A49-0246-439E-BA2C-DC1E35C504AE}" type="presOf" srcId="{CDCB5505-F44C-45E2-B43B-D0D38A74C469}" destId="{E61377EE-BEDF-4A90-89E2-8A1256DEB71C}" srcOrd="0" destOrd="1" presId="urn:microsoft.com/office/officeart/2005/8/layout/hList1"/>
    <dgm:cxn modelId="{20866A71-CE7D-407D-85E0-04F4E7696EE3}" type="presOf" srcId="{6612B266-DE63-470C-9CF5-066FD37CBA7E}" destId="{13F7E6C8-6487-4CEF-8B2D-2C701A7AE1C9}" srcOrd="0" destOrd="1" presId="urn:microsoft.com/office/officeart/2005/8/layout/hList1"/>
    <dgm:cxn modelId="{DE0D9D77-42DD-4055-844C-BEF59C623EA1}" srcId="{27ECE9BD-31F2-4C02-9C61-8BC54ADFD02D}" destId="{405B6A28-2F26-4477-9AB8-FE90331A7E14}" srcOrd="2" destOrd="0" parTransId="{4AF655F5-DB1D-4753-B8F6-D81E8C979279}" sibTransId="{0A109CFB-7B43-4EC9-9AC6-141CBB0210B5}"/>
    <dgm:cxn modelId="{D7E4487B-3151-45D7-9E31-8B4BFC1AA1A6}" srcId="{233F6BFC-253B-451E-88F5-9419D7F618FA}" destId="{19F5B151-4608-40EE-ADD4-A694760E2E96}" srcOrd="0" destOrd="0" parTransId="{FEED141A-AA89-4C16-A39C-1E6B81206CA0}" sibTransId="{AE4D86D1-F6AF-448B-B116-59088101530D}"/>
    <dgm:cxn modelId="{6E1AD383-6569-4294-985A-0466596C546A}" type="presOf" srcId="{CCE67AED-6F75-4E12-BEB6-ECA730E2AA48}" destId="{E61377EE-BEDF-4A90-89E2-8A1256DEB71C}" srcOrd="0" destOrd="0" presId="urn:microsoft.com/office/officeart/2005/8/layout/hList1"/>
    <dgm:cxn modelId="{334CEEA3-567E-423C-B653-9E829E5583BB}" srcId="{19F5B151-4608-40EE-ADD4-A694760E2E96}" destId="{6612B266-DE63-470C-9CF5-066FD37CBA7E}" srcOrd="1" destOrd="0" parTransId="{EC9C1F04-D57D-4443-A330-F7722A29ED90}" sibTransId="{3153C097-ED91-4753-9371-FF36F4D0876A}"/>
    <dgm:cxn modelId="{35F23AB7-3D7B-470B-B2F3-63022D08D4AE}" type="presOf" srcId="{405B6A28-2F26-4477-9AB8-FE90331A7E14}" destId="{E61377EE-BEDF-4A90-89E2-8A1256DEB71C}" srcOrd="0" destOrd="2" presId="urn:microsoft.com/office/officeart/2005/8/layout/hList1"/>
    <dgm:cxn modelId="{F5B8BCBC-8134-4E50-ABD3-8F660D92F391}" type="presOf" srcId="{2A967A75-72A6-4AFE-B3C3-2E000A1F37A2}" destId="{E61377EE-BEDF-4A90-89E2-8A1256DEB71C}" srcOrd="0" destOrd="3" presId="urn:microsoft.com/office/officeart/2005/8/layout/hList1"/>
    <dgm:cxn modelId="{9969D3C4-F728-43C0-B81A-F7EC0CF854F2}" srcId="{27ECE9BD-31F2-4C02-9C61-8BC54ADFD02D}" destId="{CDCB5505-F44C-45E2-B43B-D0D38A74C469}" srcOrd="1" destOrd="0" parTransId="{EC8C8C92-F0EF-458C-9189-C90A46936312}" sibTransId="{AF786FD4-F5FC-4962-8946-C26B7D1919E0}"/>
    <dgm:cxn modelId="{60B17FCA-43B3-4E30-A974-666B6994E98D}" type="presOf" srcId="{19F5B151-4608-40EE-ADD4-A694760E2E96}" destId="{161C6B0D-9B8A-47DA-BAA0-4E05F90A3CA9}" srcOrd="0" destOrd="0" presId="urn:microsoft.com/office/officeart/2005/8/layout/hList1"/>
    <dgm:cxn modelId="{F1A2B3CC-BECA-4A63-9EE1-5E8E5CB10D15}" type="presOf" srcId="{0A72F19B-FE59-4B29-8A89-684A0A098457}" destId="{13F7E6C8-6487-4CEF-8B2D-2C701A7AE1C9}" srcOrd="0" destOrd="0" presId="urn:microsoft.com/office/officeart/2005/8/layout/hList1"/>
    <dgm:cxn modelId="{7FDEA9DC-EF5A-4154-9564-779FF3A1E14A}" srcId="{27ECE9BD-31F2-4C02-9C61-8BC54ADFD02D}" destId="{CCE67AED-6F75-4E12-BEB6-ECA730E2AA48}" srcOrd="0" destOrd="0" parTransId="{C4C91E8B-52D6-4EA9-919A-F940C55FA228}" sibTransId="{64517F83-7DA5-4630-A787-C41C1485CE89}"/>
    <dgm:cxn modelId="{6E5218DD-D86B-4F1F-B5F3-FB6D62D69419}" srcId="{27ECE9BD-31F2-4C02-9C61-8BC54ADFD02D}" destId="{2A967A75-72A6-4AFE-B3C3-2E000A1F37A2}" srcOrd="3" destOrd="0" parTransId="{787FFCB5-68E1-45E1-A783-6508AA49AA3E}" sibTransId="{F0E15BB9-23FB-4624-ACF8-CE1D42BA2060}"/>
    <dgm:cxn modelId="{E26A9BEB-0182-4D20-ADC9-C702B294F267}" srcId="{233F6BFC-253B-451E-88F5-9419D7F618FA}" destId="{27ECE9BD-31F2-4C02-9C61-8BC54ADFD02D}" srcOrd="1" destOrd="0" parTransId="{2206DF66-B453-4E6E-B435-B46576EBE050}" sibTransId="{0D242872-C886-490E-BB29-8A30DEF698DB}"/>
    <dgm:cxn modelId="{AF0E914D-8780-4907-9433-A8265FCE1F1E}" type="presParOf" srcId="{9CEA8E66-8277-4098-A2C7-8AD0A0F60144}" destId="{2BA14EC5-745D-4973-80BE-CEB58C8F4584}" srcOrd="0" destOrd="0" presId="urn:microsoft.com/office/officeart/2005/8/layout/hList1"/>
    <dgm:cxn modelId="{5170311F-C053-472B-AE7B-E851F0BC3961}" type="presParOf" srcId="{2BA14EC5-745D-4973-80BE-CEB58C8F4584}" destId="{161C6B0D-9B8A-47DA-BAA0-4E05F90A3CA9}" srcOrd="0" destOrd="0" presId="urn:microsoft.com/office/officeart/2005/8/layout/hList1"/>
    <dgm:cxn modelId="{C558BDC9-8448-4509-820C-DE273DF6DF66}" type="presParOf" srcId="{2BA14EC5-745D-4973-80BE-CEB58C8F4584}" destId="{13F7E6C8-6487-4CEF-8B2D-2C701A7AE1C9}" srcOrd="1" destOrd="0" presId="urn:microsoft.com/office/officeart/2005/8/layout/hList1"/>
    <dgm:cxn modelId="{21754FF7-B6FC-452C-98DC-53EEF6CE9649}" type="presParOf" srcId="{9CEA8E66-8277-4098-A2C7-8AD0A0F60144}" destId="{40236284-0738-41A0-946A-EC5A3F73A4B2}" srcOrd="1" destOrd="0" presId="urn:microsoft.com/office/officeart/2005/8/layout/hList1"/>
    <dgm:cxn modelId="{502BE47A-02A3-42C5-87B5-4F24047EF55F}" type="presParOf" srcId="{9CEA8E66-8277-4098-A2C7-8AD0A0F60144}" destId="{BFED9EF6-4C12-4114-9FEE-35A9EA574B12}" srcOrd="2" destOrd="0" presId="urn:microsoft.com/office/officeart/2005/8/layout/hList1"/>
    <dgm:cxn modelId="{3246D2B0-77DB-4006-9DD6-56B9FF1E6257}" type="presParOf" srcId="{BFED9EF6-4C12-4114-9FEE-35A9EA574B12}" destId="{E7EA0837-703C-4087-B569-86B773482A27}" srcOrd="0" destOrd="0" presId="urn:microsoft.com/office/officeart/2005/8/layout/hList1"/>
    <dgm:cxn modelId="{1F776D64-A8A5-4E86-84C2-F2F517A236E9}" type="presParOf" srcId="{BFED9EF6-4C12-4114-9FEE-35A9EA574B12}" destId="{E61377EE-BEDF-4A90-89E2-8A1256DEB7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8D0F8-A83A-4E91-8594-02C4A557C27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6A705-4116-41F8-9B1D-57DB056576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Residential Clients</a:t>
          </a:r>
        </a:p>
      </dgm:t>
    </dgm:pt>
    <dgm:pt modelId="{0B292F52-4EB0-4F38-A7B3-1DC0DB109376}" type="parTrans" cxnId="{06640C0B-ED50-4B1A-A08D-8580DCF16DEE}">
      <dgm:prSet/>
      <dgm:spPr/>
      <dgm:t>
        <a:bodyPr/>
        <a:lstStyle/>
        <a:p>
          <a:endParaRPr lang="en-US"/>
        </a:p>
      </dgm:t>
    </dgm:pt>
    <dgm:pt modelId="{4FB45EB9-65C7-44A4-98E2-B6F36BE2263A}" type="sibTrans" cxnId="{06640C0B-ED50-4B1A-A08D-8580DCF16DEE}">
      <dgm:prSet/>
      <dgm:spPr/>
      <dgm:t>
        <a:bodyPr/>
        <a:lstStyle/>
        <a:p>
          <a:endParaRPr lang="en-US"/>
        </a:p>
      </dgm:t>
    </dgm:pt>
    <dgm:pt modelId="{5BD88AD6-1421-4E13-85AA-ECC532405C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Commercial Clients</a:t>
          </a:r>
        </a:p>
      </dgm:t>
    </dgm:pt>
    <dgm:pt modelId="{4070D636-DE19-461F-AFC3-07ED711DD1F1}" type="parTrans" cxnId="{F71086D3-E279-42B3-9537-7C15DD0E04AE}">
      <dgm:prSet/>
      <dgm:spPr/>
      <dgm:t>
        <a:bodyPr/>
        <a:lstStyle/>
        <a:p>
          <a:endParaRPr lang="en-US"/>
        </a:p>
      </dgm:t>
    </dgm:pt>
    <dgm:pt modelId="{372B787A-51E4-4EFB-8AFD-B8D847E74C1F}" type="sibTrans" cxnId="{F71086D3-E279-42B3-9537-7C15DD0E04AE}">
      <dgm:prSet/>
      <dgm:spPr/>
      <dgm:t>
        <a:bodyPr/>
        <a:lstStyle/>
        <a:p>
          <a:endParaRPr lang="en-US"/>
        </a:p>
      </dgm:t>
    </dgm:pt>
    <dgm:pt modelId="{9F9F82BA-A06C-4643-9F0A-D1ED81880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Interior</a:t>
          </a:r>
          <a:r>
            <a:rPr lang="en-US" baseline="0"/>
            <a:t> designers </a:t>
          </a:r>
          <a:endParaRPr lang="en-US"/>
        </a:p>
      </dgm:t>
    </dgm:pt>
    <dgm:pt modelId="{C8096BB5-A23E-4076-AB84-52DFCC9C93D8}" type="parTrans" cxnId="{57D990B6-84FC-477B-8C14-C4F7932F78D7}">
      <dgm:prSet/>
      <dgm:spPr/>
      <dgm:t>
        <a:bodyPr/>
        <a:lstStyle/>
        <a:p>
          <a:endParaRPr lang="en-US"/>
        </a:p>
      </dgm:t>
    </dgm:pt>
    <dgm:pt modelId="{C8E7B322-D071-44D3-8A23-354AC4187993}" type="sibTrans" cxnId="{57D990B6-84FC-477B-8C14-C4F7932F78D7}">
      <dgm:prSet/>
      <dgm:spPr/>
      <dgm:t>
        <a:bodyPr/>
        <a:lstStyle/>
        <a:p>
          <a:endParaRPr lang="en-US"/>
        </a:p>
      </dgm:t>
    </dgm:pt>
    <dgm:pt modelId="{8C3A40D4-11AC-4CAF-AEAD-9AE1BCE28911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Real Estate Agents</a:t>
          </a:r>
          <a:endParaRPr lang="en-US"/>
        </a:p>
      </dgm:t>
    </dgm:pt>
    <dgm:pt modelId="{2E425D8A-D932-4E77-AE45-4C4E550A1418}" type="parTrans" cxnId="{6A03A7F7-24A8-4B94-8101-7A1F3E2587EF}">
      <dgm:prSet/>
      <dgm:spPr/>
      <dgm:t>
        <a:bodyPr/>
        <a:lstStyle/>
        <a:p>
          <a:endParaRPr lang="en-US"/>
        </a:p>
      </dgm:t>
    </dgm:pt>
    <dgm:pt modelId="{7758B09E-76B1-40A2-B9C5-6A2F822C4B7A}" type="sibTrans" cxnId="{6A03A7F7-24A8-4B94-8101-7A1F3E2587EF}">
      <dgm:prSet/>
      <dgm:spPr/>
      <dgm:t>
        <a:bodyPr/>
        <a:lstStyle/>
        <a:p>
          <a:endParaRPr lang="en-US"/>
        </a:p>
      </dgm:t>
    </dgm:pt>
    <dgm:pt modelId="{AA9F6852-6BD9-48F7-8017-52C75E5F5679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Property Management Companies</a:t>
          </a:r>
          <a:endParaRPr lang="en-US"/>
        </a:p>
      </dgm:t>
    </dgm:pt>
    <dgm:pt modelId="{176AFC05-B3B4-416C-8308-D28CBC619FCD}" type="parTrans" cxnId="{F8CEB18C-2E83-4E69-866F-43B2AAAA1E12}">
      <dgm:prSet/>
      <dgm:spPr/>
      <dgm:t>
        <a:bodyPr/>
        <a:lstStyle/>
        <a:p>
          <a:endParaRPr lang="en-US"/>
        </a:p>
      </dgm:t>
    </dgm:pt>
    <dgm:pt modelId="{FA967AB3-17FC-4CFC-862F-6E288EFFA589}" type="sibTrans" cxnId="{F8CEB18C-2E83-4E69-866F-43B2AAAA1E12}">
      <dgm:prSet/>
      <dgm:spPr/>
      <dgm:t>
        <a:bodyPr/>
        <a:lstStyle/>
        <a:p>
          <a:endParaRPr lang="en-US"/>
        </a:p>
      </dgm:t>
    </dgm:pt>
    <dgm:pt modelId="{61499C0D-E0EA-4111-B782-1CC363503F8D}" type="pres">
      <dgm:prSet presAssocID="{1A08D0F8-A83A-4E91-8594-02C4A557C27A}" presName="root" presStyleCnt="0">
        <dgm:presLayoutVars>
          <dgm:dir/>
          <dgm:resizeHandles val="exact"/>
        </dgm:presLayoutVars>
      </dgm:prSet>
      <dgm:spPr/>
    </dgm:pt>
    <dgm:pt modelId="{3E29B198-EF2E-467F-BE4E-EACD0C353658}" type="pres">
      <dgm:prSet presAssocID="{7EE6A705-4116-41F8-9B1D-57DB056576D9}" presName="compNode" presStyleCnt="0"/>
      <dgm:spPr/>
    </dgm:pt>
    <dgm:pt modelId="{8093B2EF-5FC2-4042-801D-D15B28882E50}" type="pres">
      <dgm:prSet presAssocID="{7EE6A705-4116-41F8-9B1D-57DB056576D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C73F4AD7-C60B-48CC-879A-3E09F3E08836}" type="pres">
      <dgm:prSet presAssocID="{7EE6A705-4116-41F8-9B1D-57DB056576D9}" presName="spaceRect" presStyleCnt="0"/>
      <dgm:spPr/>
    </dgm:pt>
    <dgm:pt modelId="{DB3D4117-2BBD-4CDF-8BA0-6247AE679B78}" type="pres">
      <dgm:prSet presAssocID="{7EE6A705-4116-41F8-9B1D-57DB056576D9}" presName="textRect" presStyleLbl="revTx" presStyleIdx="0" presStyleCnt="5">
        <dgm:presLayoutVars>
          <dgm:chMax val="1"/>
          <dgm:chPref val="1"/>
        </dgm:presLayoutVars>
      </dgm:prSet>
      <dgm:spPr/>
    </dgm:pt>
    <dgm:pt modelId="{9D9ED734-6490-41FD-9274-236548614281}" type="pres">
      <dgm:prSet presAssocID="{4FB45EB9-65C7-44A4-98E2-B6F36BE2263A}" presName="sibTrans" presStyleCnt="0"/>
      <dgm:spPr/>
    </dgm:pt>
    <dgm:pt modelId="{F421547E-4878-471D-88CE-A60B7876AFB3}" type="pres">
      <dgm:prSet presAssocID="{5BD88AD6-1421-4E13-85AA-ECC532405CE1}" presName="compNode" presStyleCnt="0"/>
      <dgm:spPr/>
    </dgm:pt>
    <dgm:pt modelId="{E7261812-9727-4A84-97DF-6BD5371934DB}" type="pres">
      <dgm:prSet presAssocID="{5BD88AD6-1421-4E13-85AA-ECC532405CE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E782AE4-773A-413E-9BAB-7FFADA44EF39}" type="pres">
      <dgm:prSet presAssocID="{5BD88AD6-1421-4E13-85AA-ECC532405CE1}" presName="spaceRect" presStyleCnt="0"/>
      <dgm:spPr/>
    </dgm:pt>
    <dgm:pt modelId="{FE489E4C-2130-49CD-A893-73DC15ED7075}" type="pres">
      <dgm:prSet presAssocID="{5BD88AD6-1421-4E13-85AA-ECC532405CE1}" presName="textRect" presStyleLbl="revTx" presStyleIdx="1" presStyleCnt="5">
        <dgm:presLayoutVars>
          <dgm:chMax val="1"/>
          <dgm:chPref val="1"/>
        </dgm:presLayoutVars>
      </dgm:prSet>
      <dgm:spPr/>
    </dgm:pt>
    <dgm:pt modelId="{2DE3647B-5F07-458B-AEFE-80D0AA516895}" type="pres">
      <dgm:prSet presAssocID="{372B787A-51E4-4EFB-8AFD-B8D847E74C1F}" presName="sibTrans" presStyleCnt="0"/>
      <dgm:spPr/>
    </dgm:pt>
    <dgm:pt modelId="{ECF26708-4716-4B93-A3CF-3903C9EC26D2}" type="pres">
      <dgm:prSet presAssocID="{9F9F82BA-A06C-4643-9F0A-D1ED81880348}" presName="compNode" presStyleCnt="0"/>
      <dgm:spPr/>
    </dgm:pt>
    <dgm:pt modelId="{6087756E-9BFE-45C8-92AB-CD78D2F1627F}" type="pres">
      <dgm:prSet presAssocID="{9F9F82BA-A06C-4643-9F0A-D1ED8188034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C0517125-4D76-4BF1-AB48-9E6C833FF7C7}" type="pres">
      <dgm:prSet presAssocID="{9F9F82BA-A06C-4643-9F0A-D1ED81880348}" presName="spaceRect" presStyleCnt="0"/>
      <dgm:spPr/>
    </dgm:pt>
    <dgm:pt modelId="{9B6459FF-C5BA-4BDD-8D86-DBFC5D3F5134}" type="pres">
      <dgm:prSet presAssocID="{9F9F82BA-A06C-4643-9F0A-D1ED81880348}" presName="textRect" presStyleLbl="revTx" presStyleIdx="2" presStyleCnt="5">
        <dgm:presLayoutVars>
          <dgm:chMax val="1"/>
          <dgm:chPref val="1"/>
        </dgm:presLayoutVars>
      </dgm:prSet>
      <dgm:spPr/>
    </dgm:pt>
    <dgm:pt modelId="{4D887773-1EB0-46EC-9E7E-F3A6EA59AE1A}" type="pres">
      <dgm:prSet presAssocID="{C8E7B322-D071-44D3-8A23-354AC4187993}" presName="sibTrans" presStyleCnt="0"/>
      <dgm:spPr/>
    </dgm:pt>
    <dgm:pt modelId="{09EA040A-2B97-4119-B436-44AAE67D3BC8}" type="pres">
      <dgm:prSet presAssocID="{8C3A40D4-11AC-4CAF-AEAD-9AE1BCE28911}" presName="compNode" presStyleCnt="0"/>
      <dgm:spPr/>
    </dgm:pt>
    <dgm:pt modelId="{B5901473-DE24-418D-B07D-2EF004C92193}" type="pres">
      <dgm:prSet presAssocID="{8C3A40D4-11AC-4CAF-AEAD-9AE1BCE2891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male with solid fill"/>
        </a:ext>
      </dgm:extLst>
    </dgm:pt>
    <dgm:pt modelId="{42F362C9-628E-42A5-A840-8CF71EC9CFA7}" type="pres">
      <dgm:prSet presAssocID="{8C3A40D4-11AC-4CAF-AEAD-9AE1BCE28911}" presName="spaceRect" presStyleCnt="0"/>
      <dgm:spPr/>
    </dgm:pt>
    <dgm:pt modelId="{22C7AC07-3F34-45D8-9D6B-1E610904E11A}" type="pres">
      <dgm:prSet presAssocID="{8C3A40D4-11AC-4CAF-AEAD-9AE1BCE28911}" presName="textRect" presStyleLbl="revTx" presStyleIdx="3" presStyleCnt="5">
        <dgm:presLayoutVars>
          <dgm:chMax val="1"/>
          <dgm:chPref val="1"/>
        </dgm:presLayoutVars>
      </dgm:prSet>
      <dgm:spPr/>
    </dgm:pt>
    <dgm:pt modelId="{2B977B64-025F-472E-B0F8-ED7D88E4AEA1}" type="pres">
      <dgm:prSet presAssocID="{7758B09E-76B1-40A2-B9C5-6A2F822C4B7A}" presName="sibTrans" presStyleCnt="0"/>
      <dgm:spPr/>
    </dgm:pt>
    <dgm:pt modelId="{4D1F2091-CFE4-446B-9DE8-E43F2CD98314}" type="pres">
      <dgm:prSet presAssocID="{AA9F6852-6BD9-48F7-8017-52C75E5F5679}" presName="compNode" presStyleCnt="0"/>
      <dgm:spPr/>
    </dgm:pt>
    <dgm:pt modelId="{5A2FDE88-F233-450A-A20B-A264AFF1B487}" type="pres">
      <dgm:prSet presAssocID="{AA9F6852-6BD9-48F7-8017-52C75E5F56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5E3D770E-84CD-4556-8A84-E923A5CB6CD6}" type="pres">
      <dgm:prSet presAssocID="{AA9F6852-6BD9-48F7-8017-52C75E5F5679}" presName="spaceRect" presStyleCnt="0"/>
      <dgm:spPr/>
    </dgm:pt>
    <dgm:pt modelId="{43193B79-3D3E-42AF-9A22-0F3FA5E27CAF}" type="pres">
      <dgm:prSet presAssocID="{AA9F6852-6BD9-48F7-8017-52C75E5F567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ED9E407-05F8-406A-B2D3-B730ADEE3FAA}" type="presOf" srcId="{7EE6A705-4116-41F8-9B1D-57DB056576D9}" destId="{DB3D4117-2BBD-4CDF-8BA0-6247AE679B78}" srcOrd="0" destOrd="0" presId="urn:microsoft.com/office/officeart/2018/2/layout/IconLabelList"/>
    <dgm:cxn modelId="{06640C0B-ED50-4B1A-A08D-8580DCF16DEE}" srcId="{1A08D0F8-A83A-4E91-8594-02C4A557C27A}" destId="{7EE6A705-4116-41F8-9B1D-57DB056576D9}" srcOrd="0" destOrd="0" parTransId="{0B292F52-4EB0-4F38-A7B3-1DC0DB109376}" sibTransId="{4FB45EB9-65C7-44A4-98E2-B6F36BE2263A}"/>
    <dgm:cxn modelId="{BD364210-6DCE-481A-BC73-86580B0EF9A5}" type="presOf" srcId="{AA9F6852-6BD9-48F7-8017-52C75E5F5679}" destId="{43193B79-3D3E-42AF-9A22-0F3FA5E27CAF}" srcOrd="0" destOrd="0" presId="urn:microsoft.com/office/officeart/2018/2/layout/IconLabelList"/>
    <dgm:cxn modelId="{1CDB1315-7A37-4990-A799-9832CCBF19EB}" type="presOf" srcId="{9F9F82BA-A06C-4643-9F0A-D1ED81880348}" destId="{9B6459FF-C5BA-4BDD-8D86-DBFC5D3F5134}" srcOrd="0" destOrd="0" presId="urn:microsoft.com/office/officeart/2018/2/layout/IconLabelList"/>
    <dgm:cxn modelId="{D5884425-E4A7-4D45-B6CE-589B40EFDDC1}" type="presOf" srcId="{5BD88AD6-1421-4E13-85AA-ECC532405CE1}" destId="{FE489E4C-2130-49CD-A893-73DC15ED7075}" srcOrd="0" destOrd="0" presId="urn:microsoft.com/office/officeart/2018/2/layout/IconLabelList"/>
    <dgm:cxn modelId="{F8CEB18C-2E83-4E69-866F-43B2AAAA1E12}" srcId="{1A08D0F8-A83A-4E91-8594-02C4A557C27A}" destId="{AA9F6852-6BD9-48F7-8017-52C75E5F5679}" srcOrd="4" destOrd="0" parTransId="{176AFC05-B3B4-416C-8308-D28CBC619FCD}" sibTransId="{FA967AB3-17FC-4CFC-862F-6E288EFFA589}"/>
    <dgm:cxn modelId="{AC2468A6-D67B-4385-9CD2-C727651A5DCD}" type="presOf" srcId="{8C3A40D4-11AC-4CAF-AEAD-9AE1BCE28911}" destId="{22C7AC07-3F34-45D8-9D6B-1E610904E11A}" srcOrd="0" destOrd="0" presId="urn:microsoft.com/office/officeart/2018/2/layout/IconLabelList"/>
    <dgm:cxn modelId="{57D990B6-84FC-477B-8C14-C4F7932F78D7}" srcId="{1A08D0F8-A83A-4E91-8594-02C4A557C27A}" destId="{9F9F82BA-A06C-4643-9F0A-D1ED81880348}" srcOrd="2" destOrd="0" parTransId="{C8096BB5-A23E-4076-AB84-52DFCC9C93D8}" sibTransId="{C8E7B322-D071-44D3-8A23-354AC4187993}"/>
    <dgm:cxn modelId="{52EC6ACD-C08E-4040-9610-3DC64A216B1C}" type="presOf" srcId="{1A08D0F8-A83A-4E91-8594-02C4A557C27A}" destId="{61499C0D-E0EA-4111-B782-1CC363503F8D}" srcOrd="0" destOrd="0" presId="urn:microsoft.com/office/officeart/2018/2/layout/IconLabelList"/>
    <dgm:cxn modelId="{F71086D3-E279-42B3-9537-7C15DD0E04AE}" srcId="{1A08D0F8-A83A-4E91-8594-02C4A557C27A}" destId="{5BD88AD6-1421-4E13-85AA-ECC532405CE1}" srcOrd="1" destOrd="0" parTransId="{4070D636-DE19-461F-AFC3-07ED711DD1F1}" sibTransId="{372B787A-51E4-4EFB-8AFD-B8D847E74C1F}"/>
    <dgm:cxn modelId="{6A03A7F7-24A8-4B94-8101-7A1F3E2587EF}" srcId="{1A08D0F8-A83A-4E91-8594-02C4A557C27A}" destId="{8C3A40D4-11AC-4CAF-AEAD-9AE1BCE28911}" srcOrd="3" destOrd="0" parTransId="{2E425D8A-D932-4E77-AE45-4C4E550A1418}" sibTransId="{7758B09E-76B1-40A2-B9C5-6A2F822C4B7A}"/>
    <dgm:cxn modelId="{8E9B2453-7C6A-48DE-BAEB-3A8DF2EF2AD2}" type="presParOf" srcId="{61499C0D-E0EA-4111-B782-1CC363503F8D}" destId="{3E29B198-EF2E-467F-BE4E-EACD0C353658}" srcOrd="0" destOrd="0" presId="urn:microsoft.com/office/officeart/2018/2/layout/IconLabelList"/>
    <dgm:cxn modelId="{91CAACC4-5C4F-4502-9F17-1CFC728229BC}" type="presParOf" srcId="{3E29B198-EF2E-467F-BE4E-EACD0C353658}" destId="{8093B2EF-5FC2-4042-801D-D15B28882E50}" srcOrd="0" destOrd="0" presId="urn:microsoft.com/office/officeart/2018/2/layout/IconLabelList"/>
    <dgm:cxn modelId="{CC67AE9A-F646-4F28-8FBD-1BF59ED45D58}" type="presParOf" srcId="{3E29B198-EF2E-467F-BE4E-EACD0C353658}" destId="{C73F4AD7-C60B-48CC-879A-3E09F3E08836}" srcOrd="1" destOrd="0" presId="urn:microsoft.com/office/officeart/2018/2/layout/IconLabelList"/>
    <dgm:cxn modelId="{7C033BDD-3C76-4C8E-85B4-8C4789362F33}" type="presParOf" srcId="{3E29B198-EF2E-467F-BE4E-EACD0C353658}" destId="{DB3D4117-2BBD-4CDF-8BA0-6247AE679B78}" srcOrd="2" destOrd="0" presId="urn:microsoft.com/office/officeart/2018/2/layout/IconLabelList"/>
    <dgm:cxn modelId="{B8654BBB-9DEF-4807-B6DF-45098835C148}" type="presParOf" srcId="{61499C0D-E0EA-4111-B782-1CC363503F8D}" destId="{9D9ED734-6490-41FD-9274-236548614281}" srcOrd="1" destOrd="0" presId="urn:microsoft.com/office/officeart/2018/2/layout/IconLabelList"/>
    <dgm:cxn modelId="{DA462A78-E19C-4FE0-9BAC-25613A1DF9B6}" type="presParOf" srcId="{61499C0D-E0EA-4111-B782-1CC363503F8D}" destId="{F421547E-4878-471D-88CE-A60B7876AFB3}" srcOrd="2" destOrd="0" presId="urn:microsoft.com/office/officeart/2018/2/layout/IconLabelList"/>
    <dgm:cxn modelId="{12BB831F-7F43-4D0F-A44A-93B900ADDFB9}" type="presParOf" srcId="{F421547E-4878-471D-88CE-A60B7876AFB3}" destId="{E7261812-9727-4A84-97DF-6BD5371934DB}" srcOrd="0" destOrd="0" presId="urn:microsoft.com/office/officeart/2018/2/layout/IconLabelList"/>
    <dgm:cxn modelId="{2ABBCDF6-77AF-467A-B3E2-BF6CC960ED00}" type="presParOf" srcId="{F421547E-4878-471D-88CE-A60B7876AFB3}" destId="{4E782AE4-773A-413E-9BAB-7FFADA44EF39}" srcOrd="1" destOrd="0" presId="urn:microsoft.com/office/officeart/2018/2/layout/IconLabelList"/>
    <dgm:cxn modelId="{33ED35B9-91E4-4999-99FF-CCBD32798B4E}" type="presParOf" srcId="{F421547E-4878-471D-88CE-A60B7876AFB3}" destId="{FE489E4C-2130-49CD-A893-73DC15ED7075}" srcOrd="2" destOrd="0" presId="urn:microsoft.com/office/officeart/2018/2/layout/IconLabelList"/>
    <dgm:cxn modelId="{BB938399-5629-4E5F-ABDC-FDF3F2207E2C}" type="presParOf" srcId="{61499C0D-E0EA-4111-B782-1CC363503F8D}" destId="{2DE3647B-5F07-458B-AEFE-80D0AA516895}" srcOrd="3" destOrd="0" presId="urn:microsoft.com/office/officeart/2018/2/layout/IconLabelList"/>
    <dgm:cxn modelId="{12AD4A07-BBC8-4359-A044-5CF79E6DDAC0}" type="presParOf" srcId="{61499C0D-E0EA-4111-B782-1CC363503F8D}" destId="{ECF26708-4716-4B93-A3CF-3903C9EC26D2}" srcOrd="4" destOrd="0" presId="urn:microsoft.com/office/officeart/2018/2/layout/IconLabelList"/>
    <dgm:cxn modelId="{6EB5B058-211A-4AB4-95F3-43979C4B7BFA}" type="presParOf" srcId="{ECF26708-4716-4B93-A3CF-3903C9EC26D2}" destId="{6087756E-9BFE-45C8-92AB-CD78D2F1627F}" srcOrd="0" destOrd="0" presId="urn:microsoft.com/office/officeart/2018/2/layout/IconLabelList"/>
    <dgm:cxn modelId="{A1BB21F2-41B6-4AA4-822E-F4BEC1090372}" type="presParOf" srcId="{ECF26708-4716-4B93-A3CF-3903C9EC26D2}" destId="{C0517125-4D76-4BF1-AB48-9E6C833FF7C7}" srcOrd="1" destOrd="0" presId="urn:microsoft.com/office/officeart/2018/2/layout/IconLabelList"/>
    <dgm:cxn modelId="{BE1268E5-2F3F-41F9-8E7B-6C46DB79C9E9}" type="presParOf" srcId="{ECF26708-4716-4B93-A3CF-3903C9EC26D2}" destId="{9B6459FF-C5BA-4BDD-8D86-DBFC5D3F5134}" srcOrd="2" destOrd="0" presId="urn:microsoft.com/office/officeart/2018/2/layout/IconLabelList"/>
    <dgm:cxn modelId="{A04EB456-33EF-4036-93BF-BEC4A1778953}" type="presParOf" srcId="{61499C0D-E0EA-4111-B782-1CC363503F8D}" destId="{4D887773-1EB0-46EC-9E7E-F3A6EA59AE1A}" srcOrd="5" destOrd="0" presId="urn:microsoft.com/office/officeart/2018/2/layout/IconLabelList"/>
    <dgm:cxn modelId="{B3F77BEB-9BE8-4820-BAF0-94BBFCFB7E77}" type="presParOf" srcId="{61499C0D-E0EA-4111-B782-1CC363503F8D}" destId="{09EA040A-2B97-4119-B436-44AAE67D3BC8}" srcOrd="6" destOrd="0" presId="urn:microsoft.com/office/officeart/2018/2/layout/IconLabelList"/>
    <dgm:cxn modelId="{600A1511-CDAB-4006-B9A3-A2A4019C80CC}" type="presParOf" srcId="{09EA040A-2B97-4119-B436-44AAE67D3BC8}" destId="{B5901473-DE24-418D-B07D-2EF004C92193}" srcOrd="0" destOrd="0" presId="urn:microsoft.com/office/officeart/2018/2/layout/IconLabelList"/>
    <dgm:cxn modelId="{465F77AE-DD77-47C2-857F-68F9EAF10AB7}" type="presParOf" srcId="{09EA040A-2B97-4119-B436-44AAE67D3BC8}" destId="{42F362C9-628E-42A5-A840-8CF71EC9CFA7}" srcOrd="1" destOrd="0" presId="urn:microsoft.com/office/officeart/2018/2/layout/IconLabelList"/>
    <dgm:cxn modelId="{286AB0D5-62AE-4EC2-A01F-4FA0E9DF3B26}" type="presParOf" srcId="{09EA040A-2B97-4119-B436-44AAE67D3BC8}" destId="{22C7AC07-3F34-45D8-9D6B-1E610904E11A}" srcOrd="2" destOrd="0" presId="urn:microsoft.com/office/officeart/2018/2/layout/IconLabelList"/>
    <dgm:cxn modelId="{1BA2BD80-AF9C-467E-8434-2ED9D82AC945}" type="presParOf" srcId="{61499C0D-E0EA-4111-B782-1CC363503F8D}" destId="{2B977B64-025F-472E-B0F8-ED7D88E4AEA1}" srcOrd="7" destOrd="0" presId="urn:microsoft.com/office/officeart/2018/2/layout/IconLabelList"/>
    <dgm:cxn modelId="{9EC61780-4624-4D9B-BC8D-D69636A34222}" type="presParOf" srcId="{61499C0D-E0EA-4111-B782-1CC363503F8D}" destId="{4D1F2091-CFE4-446B-9DE8-E43F2CD98314}" srcOrd="8" destOrd="0" presId="urn:microsoft.com/office/officeart/2018/2/layout/IconLabelList"/>
    <dgm:cxn modelId="{2E2E496E-0F4C-4B92-887D-266EE87D5758}" type="presParOf" srcId="{4D1F2091-CFE4-446B-9DE8-E43F2CD98314}" destId="{5A2FDE88-F233-450A-A20B-A264AFF1B487}" srcOrd="0" destOrd="0" presId="urn:microsoft.com/office/officeart/2018/2/layout/IconLabelList"/>
    <dgm:cxn modelId="{B04A0F31-5B4F-4301-A27F-AFF7ABA1FC0F}" type="presParOf" srcId="{4D1F2091-CFE4-446B-9DE8-E43F2CD98314}" destId="{5E3D770E-84CD-4556-8A84-E923A5CB6CD6}" srcOrd="1" destOrd="0" presId="urn:microsoft.com/office/officeart/2018/2/layout/IconLabelList"/>
    <dgm:cxn modelId="{7E6969CC-AAF7-4DF1-BA25-5E73756D3D4B}" type="presParOf" srcId="{4D1F2091-CFE4-446B-9DE8-E43F2CD98314}" destId="{43193B79-3D3E-42AF-9A22-0F3FA5E27C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05D53-1585-4E83-89C7-9EFBB21B906D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F0A5BDC2-21E5-4166-8808-0F414CE77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1"/>
              </a:solidFill>
            </a:rPr>
            <a:t>	Consultation</a:t>
          </a:r>
          <a:endParaRPr lang="en-IN" dirty="0">
            <a:solidFill>
              <a:schemeClr val="bg1"/>
            </a:solidFill>
          </a:endParaRPr>
        </a:p>
      </dgm:t>
    </dgm:pt>
    <dgm:pt modelId="{BB49C1E5-ED5B-4E2C-B377-03293E41877A}" type="parTrans" cxnId="{16169ED3-7337-4D04-81B6-076B07305735}">
      <dgm:prSet/>
      <dgm:spPr/>
      <dgm:t>
        <a:bodyPr/>
        <a:lstStyle/>
        <a:p>
          <a:endParaRPr lang="en-IN"/>
        </a:p>
      </dgm:t>
    </dgm:pt>
    <dgm:pt modelId="{83FBD95B-006E-4756-96B6-AD0C285E9515}" type="sibTrans" cxnId="{16169ED3-7337-4D04-81B6-076B07305735}">
      <dgm:prSet/>
      <dgm:spPr/>
      <dgm:t>
        <a:bodyPr/>
        <a:lstStyle/>
        <a:p>
          <a:endParaRPr lang="en-IN"/>
        </a:p>
      </dgm:t>
    </dgm:pt>
    <dgm:pt modelId="{906AE20B-DDAF-41ED-AA21-9510383597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1"/>
              </a:solidFill>
            </a:rPr>
            <a:t>	Space Planning</a:t>
          </a:r>
          <a:endParaRPr lang="en-IN" dirty="0">
            <a:solidFill>
              <a:schemeClr val="bg1"/>
            </a:solidFill>
          </a:endParaRPr>
        </a:p>
      </dgm:t>
    </dgm:pt>
    <dgm:pt modelId="{07CC4973-D50E-4E2D-9ED4-1EF03E86A9DB}" type="parTrans" cxnId="{8DE2B816-674E-4110-AA06-D94EB6342F45}">
      <dgm:prSet/>
      <dgm:spPr/>
      <dgm:t>
        <a:bodyPr/>
        <a:lstStyle/>
        <a:p>
          <a:endParaRPr lang="en-IN"/>
        </a:p>
      </dgm:t>
    </dgm:pt>
    <dgm:pt modelId="{FCA5D8C5-8654-4F44-8743-3A9C8D4C4E9B}" type="sibTrans" cxnId="{8DE2B816-674E-4110-AA06-D94EB6342F45}">
      <dgm:prSet/>
      <dgm:spPr/>
      <dgm:t>
        <a:bodyPr/>
        <a:lstStyle/>
        <a:p>
          <a:endParaRPr lang="en-IN"/>
        </a:p>
      </dgm:t>
    </dgm:pt>
    <dgm:pt modelId="{088510C8-BE76-490A-89FD-0577FAD79A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1"/>
              </a:solidFill>
            </a:rPr>
            <a:t>	Concept Development</a:t>
          </a:r>
          <a:endParaRPr lang="en-IN" dirty="0">
            <a:solidFill>
              <a:schemeClr val="bg1"/>
            </a:solidFill>
          </a:endParaRPr>
        </a:p>
      </dgm:t>
    </dgm:pt>
    <dgm:pt modelId="{E9F4414D-B03C-420E-992E-BF5D8F36B99E}" type="parTrans" cxnId="{43105123-0929-434D-95CB-DEB7094F7C40}">
      <dgm:prSet/>
      <dgm:spPr/>
      <dgm:t>
        <a:bodyPr/>
        <a:lstStyle/>
        <a:p>
          <a:endParaRPr lang="en-IN"/>
        </a:p>
      </dgm:t>
    </dgm:pt>
    <dgm:pt modelId="{9EDCE23E-7A0C-45A0-808D-B4422BA21FE0}" type="sibTrans" cxnId="{43105123-0929-434D-95CB-DEB7094F7C40}">
      <dgm:prSet/>
      <dgm:spPr/>
      <dgm:t>
        <a:bodyPr/>
        <a:lstStyle/>
        <a:p>
          <a:endParaRPr lang="en-IN"/>
        </a:p>
      </dgm:t>
    </dgm:pt>
    <dgm:pt modelId="{A8F85239-9FE8-4C23-8E02-9606821800EA}">
      <dgm:prSet/>
      <dgm:spPr/>
      <dgm:t>
        <a:bodyPr/>
        <a:lstStyle/>
        <a:p>
          <a:pPr>
            <a:lnSpc>
              <a:spcPct val="100000"/>
            </a:lnSpc>
          </a:pPr>
          <a:endParaRPr lang="en-IN" dirty="0">
            <a:solidFill>
              <a:schemeClr val="bg1"/>
            </a:solidFill>
          </a:endParaRPr>
        </a:p>
      </dgm:t>
    </dgm:pt>
    <dgm:pt modelId="{4D46F8AB-B0B8-4AA6-A73B-FB1A6293852A}" type="parTrans" cxnId="{2CEB13BD-03F9-4B1A-9DAE-D27D6971B784}">
      <dgm:prSet/>
      <dgm:spPr/>
      <dgm:t>
        <a:bodyPr/>
        <a:lstStyle/>
        <a:p>
          <a:endParaRPr lang="en-IN"/>
        </a:p>
      </dgm:t>
    </dgm:pt>
    <dgm:pt modelId="{88149C09-D946-4AC7-B11F-D9FCCA598A6C}" type="sibTrans" cxnId="{2CEB13BD-03F9-4B1A-9DAE-D27D6971B784}">
      <dgm:prSet/>
      <dgm:spPr/>
      <dgm:t>
        <a:bodyPr/>
        <a:lstStyle/>
        <a:p>
          <a:endParaRPr lang="en-IN"/>
        </a:p>
      </dgm:t>
    </dgm:pt>
    <dgm:pt modelId="{AB42CC5C-EC06-452A-B063-633A31897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1"/>
              </a:solidFill>
            </a:rPr>
            <a:t>	Procurement</a:t>
          </a:r>
          <a:endParaRPr lang="en-IN" dirty="0">
            <a:solidFill>
              <a:schemeClr val="bg1"/>
            </a:solidFill>
          </a:endParaRPr>
        </a:p>
      </dgm:t>
    </dgm:pt>
    <dgm:pt modelId="{C5AB2CA2-3FAD-458A-A31E-1E267D0BA680}" type="parTrans" cxnId="{D669382D-DC0C-4B8A-9AFB-5317C4353C7B}">
      <dgm:prSet/>
      <dgm:spPr/>
      <dgm:t>
        <a:bodyPr/>
        <a:lstStyle/>
        <a:p>
          <a:endParaRPr lang="en-IN"/>
        </a:p>
      </dgm:t>
    </dgm:pt>
    <dgm:pt modelId="{21B9A3C3-508D-4066-9DA1-5564098A8113}" type="sibTrans" cxnId="{D669382D-DC0C-4B8A-9AFB-5317C4353C7B}">
      <dgm:prSet/>
      <dgm:spPr/>
      <dgm:t>
        <a:bodyPr/>
        <a:lstStyle/>
        <a:p>
          <a:endParaRPr lang="en-IN"/>
        </a:p>
      </dgm:t>
    </dgm:pt>
    <dgm:pt modelId="{D552665E-17BC-43E0-91B9-57EE2553A4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1"/>
              </a:solidFill>
            </a:rPr>
            <a:t>	Project Management</a:t>
          </a:r>
          <a:endParaRPr lang="en-IN" dirty="0">
            <a:solidFill>
              <a:schemeClr val="bg1"/>
            </a:solidFill>
          </a:endParaRPr>
        </a:p>
      </dgm:t>
    </dgm:pt>
    <dgm:pt modelId="{16733A52-35FF-494B-AEA7-A6E424AF328B}" type="parTrans" cxnId="{E3E58AC6-B22C-42D3-8ABF-D913C8A4B3B8}">
      <dgm:prSet/>
      <dgm:spPr/>
      <dgm:t>
        <a:bodyPr/>
        <a:lstStyle/>
        <a:p>
          <a:endParaRPr lang="en-IN"/>
        </a:p>
      </dgm:t>
    </dgm:pt>
    <dgm:pt modelId="{E2EB9940-210F-4E8B-A559-B15B029AA487}" type="sibTrans" cxnId="{E3E58AC6-B22C-42D3-8ABF-D913C8A4B3B8}">
      <dgm:prSet/>
      <dgm:spPr/>
      <dgm:t>
        <a:bodyPr/>
        <a:lstStyle/>
        <a:p>
          <a:endParaRPr lang="en-IN"/>
        </a:p>
      </dgm:t>
    </dgm:pt>
    <dgm:pt modelId="{ECBE0F45-02E0-43D9-941C-5DDDBF663A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1"/>
              </a:solidFill>
            </a:rPr>
            <a:t>	Installation and Styling</a:t>
          </a:r>
          <a:endParaRPr lang="en-IN" dirty="0">
            <a:solidFill>
              <a:schemeClr val="bg1"/>
            </a:solidFill>
          </a:endParaRPr>
        </a:p>
      </dgm:t>
    </dgm:pt>
    <dgm:pt modelId="{6859F571-6514-4C85-B87E-FC395215AB18}" type="parTrans" cxnId="{D74C4214-0477-4784-B918-AD5A3040DBC8}">
      <dgm:prSet/>
      <dgm:spPr/>
      <dgm:t>
        <a:bodyPr/>
        <a:lstStyle/>
        <a:p>
          <a:endParaRPr lang="en-IN"/>
        </a:p>
      </dgm:t>
    </dgm:pt>
    <dgm:pt modelId="{33A8B029-767E-4FD2-86B6-490BF34FA450}" type="sibTrans" cxnId="{D74C4214-0477-4784-B918-AD5A3040DBC8}">
      <dgm:prSet/>
      <dgm:spPr/>
      <dgm:t>
        <a:bodyPr/>
        <a:lstStyle/>
        <a:p>
          <a:endParaRPr lang="en-IN"/>
        </a:p>
      </dgm:t>
    </dgm:pt>
    <dgm:pt modelId="{8E8A4C2E-B803-4053-A6E1-5539EEF7F5C1}" type="pres">
      <dgm:prSet presAssocID="{A4805D53-1585-4E83-89C7-9EFBB21B906D}" presName="vert0" presStyleCnt="0">
        <dgm:presLayoutVars>
          <dgm:dir/>
          <dgm:animOne val="branch"/>
          <dgm:animLvl val="lvl"/>
        </dgm:presLayoutVars>
      </dgm:prSet>
      <dgm:spPr/>
    </dgm:pt>
    <dgm:pt modelId="{AF887010-DF14-4C7B-8E68-763BABFA128F}" type="pres">
      <dgm:prSet presAssocID="{F0A5BDC2-21E5-4166-8808-0F414CE77BA4}" presName="thickLine" presStyleLbl="alignNode1" presStyleIdx="0" presStyleCnt="7"/>
      <dgm:spPr/>
    </dgm:pt>
    <dgm:pt modelId="{1720BE7F-5392-4A1D-BDC8-DF7E2C0F7406}" type="pres">
      <dgm:prSet presAssocID="{F0A5BDC2-21E5-4166-8808-0F414CE77BA4}" presName="horz1" presStyleCnt="0"/>
      <dgm:spPr/>
    </dgm:pt>
    <dgm:pt modelId="{F219EE4B-CF78-4F5B-B58F-2281EBFFA5AC}" type="pres">
      <dgm:prSet presAssocID="{F0A5BDC2-21E5-4166-8808-0F414CE77BA4}" presName="tx1" presStyleLbl="revTx" presStyleIdx="0" presStyleCnt="7"/>
      <dgm:spPr/>
    </dgm:pt>
    <dgm:pt modelId="{5D0F958E-B7B8-459A-9A8D-3E762CE1E721}" type="pres">
      <dgm:prSet presAssocID="{F0A5BDC2-21E5-4166-8808-0F414CE77BA4}" presName="vert1" presStyleCnt="0"/>
      <dgm:spPr/>
    </dgm:pt>
    <dgm:pt modelId="{A4F6E396-D5FD-4792-BDAC-6B5BEFCC6C54}" type="pres">
      <dgm:prSet presAssocID="{906AE20B-DDAF-41ED-AA21-951038359749}" presName="thickLine" presStyleLbl="alignNode1" presStyleIdx="1" presStyleCnt="7"/>
      <dgm:spPr/>
    </dgm:pt>
    <dgm:pt modelId="{6D23BA78-F35F-4676-B0BB-9C497D33BADF}" type="pres">
      <dgm:prSet presAssocID="{906AE20B-DDAF-41ED-AA21-951038359749}" presName="horz1" presStyleCnt="0"/>
      <dgm:spPr/>
    </dgm:pt>
    <dgm:pt modelId="{AEE5C3D6-9333-4A53-8590-0FEF132E2CE9}" type="pres">
      <dgm:prSet presAssocID="{906AE20B-DDAF-41ED-AA21-951038359749}" presName="tx1" presStyleLbl="revTx" presStyleIdx="1" presStyleCnt="7"/>
      <dgm:spPr/>
    </dgm:pt>
    <dgm:pt modelId="{13C19605-272C-42E5-BBA6-8D03CE458B36}" type="pres">
      <dgm:prSet presAssocID="{906AE20B-DDAF-41ED-AA21-951038359749}" presName="vert1" presStyleCnt="0"/>
      <dgm:spPr/>
    </dgm:pt>
    <dgm:pt modelId="{AF9FBB84-71C8-493B-9DCE-767E756C8730}" type="pres">
      <dgm:prSet presAssocID="{088510C8-BE76-490A-89FD-0577FAD79ABD}" presName="thickLine" presStyleLbl="alignNode1" presStyleIdx="2" presStyleCnt="7"/>
      <dgm:spPr/>
    </dgm:pt>
    <dgm:pt modelId="{3B31574F-E497-4A52-8122-2FEA9C6ED947}" type="pres">
      <dgm:prSet presAssocID="{088510C8-BE76-490A-89FD-0577FAD79ABD}" presName="horz1" presStyleCnt="0"/>
      <dgm:spPr/>
    </dgm:pt>
    <dgm:pt modelId="{643953E9-E842-4AC8-88E8-5092EC80D603}" type="pres">
      <dgm:prSet presAssocID="{088510C8-BE76-490A-89FD-0577FAD79ABD}" presName="tx1" presStyleLbl="revTx" presStyleIdx="2" presStyleCnt="7"/>
      <dgm:spPr/>
    </dgm:pt>
    <dgm:pt modelId="{CF9FDBD3-28DB-4304-A265-EF7CB2A9B62D}" type="pres">
      <dgm:prSet presAssocID="{088510C8-BE76-490A-89FD-0577FAD79ABD}" presName="vert1" presStyleCnt="0"/>
      <dgm:spPr/>
    </dgm:pt>
    <dgm:pt modelId="{0CE6DE5B-BE20-4A83-92EE-71C8F0C497FB}" type="pres">
      <dgm:prSet presAssocID="{A8F85239-9FE8-4C23-8E02-9606821800EA}" presName="thickLine" presStyleLbl="alignNode1" presStyleIdx="3" presStyleCnt="7"/>
      <dgm:spPr/>
    </dgm:pt>
    <dgm:pt modelId="{9934BDD4-F4FD-4266-AE45-7C8074E92813}" type="pres">
      <dgm:prSet presAssocID="{A8F85239-9FE8-4C23-8E02-9606821800EA}" presName="horz1" presStyleCnt="0"/>
      <dgm:spPr/>
    </dgm:pt>
    <dgm:pt modelId="{DE1B6BF7-5F05-42B5-9F8F-DA1F235A145D}" type="pres">
      <dgm:prSet presAssocID="{A8F85239-9FE8-4C23-8E02-9606821800EA}" presName="tx1" presStyleLbl="revTx" presStyleIdx="3" presStyleCnt="7"/>
      <dgm:spPr/>
    </dgm:pt>
    <dgm:pt modelId="{F4C39CBC-8289-4706-8B81-C85EBE74D08D}" type="pres">
      <dgm:prSet presAssocID="{A8F85239-9FE8-4C23-8E02-9606821800EA}" presName="vert1" presStyleCnt="0"/>
      <dgm:spPr/>
    </dgm:pt>
    <dgm:pt modelId="{BF07DA53-F9AC-48C5-8910-2CFD20AE8446}" type="pres">
      <dgm:prSet presAssocID="{AB42CC5C-EC06-452A-B063-633A318972CF}" presName="thickLine" presStyleLbl="alignNode1" presStyleIdx="4" presStyleCnt="7"/>
      <dgm:spPr/>
    </dgm:pt>
    <dgm:pt modelId="{E83386E7-B1EC-4B45-85D9-7DA7A5C160DC}" type="pres">
      <dgm:prSet presAssocID="{AB42CC5C-EC06-452A-B063-633A318972CF}" presName="horz1" presStyleCnt="0"/>
      <dgm:spPr/>
    </dgm:pt>
    <dgm:pt modelId="{4406F8CA-4F37-455D-A9EE-3A77A757481D}" type="pres">
      <dgm:prSet presAssocID="{AB42CC5C-EC06-452A-B063-633A318972CF}" presName="tx1" presStyleLbl="revTx" presStyleIdx="4" presStyleCnt="7" custLinFactNeighborX="415" custLinFactNeighborY="-99614"/>
      <dgm:spPr/>
    </dgm:pt>
    <dgm:pt modelId="{E1576992-1E3E-435D-8360-D530AF3CEC66}" type="pres">
      <dgm:prSet presAssocID="{AB42CC5C-EC06-452A-B063-633A318972CF}" presName="vert1" presStyleCnt="0"/>
      <dgm:spPr/>
    </dgm:pt>
    <dgm:pt modelId="{61896422-AC2B-4A66-9550-7A1DBFA0F66D}" type="pres">
      <dgm:prSet presAssocID="{D552665E-17BC-43E0-91B9-57EE2553A439}" presName="thickLine" presStyleLbl="alignNode1" presStyleIdx="5" presStyleCnt="7"/>
      <dgm:spPr/>
    </dgm:pt>
    <dgm:pt modelId="{B16A96C8-481E-4AA5-A7E6-568020D83C09}" type="pres">
      <dgm:prSet presAssocID="{D552665E-17BC-43E0-91B9-57EE2553A439}" presName="horz1" presStyleCnt="0"/>
      <dgm:spPr/>
    </dgm:pt>
    <dgm:pt modelId="{78B1C4E0-E99B-469C-AFD2-4AEA8622F4A7}" type="pres">
      <dgm:prSet presAssocID="{D552665E-17BC-43E0-91B9-57EE2553A439}" presName="tx1" presStyleLbl="revTx" presStyleIdx="5" presStyleCnt="7"/>
      <dgm:spPr/>
    </dgm:pt>
    <dgm:pt modelId="{E46EDB3F-496B-4469-92F0-CFB84A4C69C0}" type="pres">
      <dgm:prSet presAssocID="{D552665E-17BC-43E0-91B9-57EE2553A439}" presName="vert1" presStyleCnt="0"/>
      <dgm:spPr/>
    </dgm:pt>
    <dgm:pt modelId="{D9A30DCF-B628-415F-A3A8-D5D7BEB39B08}" type="pres">
      <dgm:prSet presAssocID="{ECBE0F45-02E0-43D9-941C-5DDDBF663A4F}" presName="thickLine" presStyleLbl="alignNode1" presStyleIdx="6" presStyleCnt="7"/>
      <dgm:spPr/>
    </dgm:pt>
    <dgm:pt modelId="{F5F6E7CF-8555-4DEC-AFB3-F9DAF5720A9D}" type="pres">
      <dgm:prSet presAssocID="{ECBE0F45-02E0-43D9-941C-5DDDBF663A4F}" presName="horz1" presStyleCnt="0"/>
      <dgm:spPr/>
    </dgm:pt>
    <dgm:pt modelId="{8BDFA6F5-BA09-4274-B99B-9C6ABA1DFD14}" type="pres">
      <dgm:prSet presAssocID="{ECBE0F45-02E0-43D9-941C-5DDDBF663A4F}" presName="tx1" presStyleLbl="revTx" presStyleIdx="6" presStyleCnt="7" custLinFactY="-100000" custLinFactNeighborY="-101295"/>
      <dgm:spPr/>
    </dgm:pt>
    <dgm:pt modelId="{86F454E8-7998-4BA7-AE1C-7B31748F90E7}" type="pres">
      <dgm:prSet presAssocID="{ECBE0F45-02E0-43D9-941C-5DDDBF663A4F}" presName="vert1" presStyleCnt="0"/>
      <dgm:spPr/>
    </dgm:pt>
  </dgm:ptLst>
  <dgm:cxnLst>
    <dgm:cxn modelId="{D74C4214-0477-4784-B918-AD5A3040DBC8}" srcId="{A4805D53-1585-4E83-89C7-9EFBB21B906D}" destId="{ECBE0F45-02E0-43D9-941C-5DDDBF663A4F}" srcOrd="6" destOrd="0" parTransId="{6859F571-6514-4C85-B87E-FC395215AB18}" sibTransId="{33A8B029-767E-4FD2-86B6-490BF34FA450}"/>
    <dgm:cxn modelId="{8DE2B816-674E-4110-AA06-D94EB6342F45}" srcId="{A4805D53-1585-4E83-89C7-9EFBB21B906D}" destId="{906AE20B-DDAF-41ED-AA21-951038359749}" srcOrd="1" destOrd="0" parTransId="{07CC4973-D50E-4E2D-9ED4-1EF03E86A9DB}" sibTransId="{FCA5D8C5-8654-4F44-8743-3A9C8D4C4E9B}"/>
    <dgm:cxn modelId="{43105123-0929-434D-95CB-DEB7094F7C40}" srcId="{A4805D53-1585-4E83-89C7-9EFBB21B906D}" destId="{088510C8-BE76-490A-89FD-0577FAD79ABD}" srcOrd="2" destOrd="0" parTransId="{E9F4414D-B03C-420E-992E-BF5D8F36B99E}" sibTransId="{9EDCE23E-7A0C-45A0-808D-B4422BA21FE0}"/>
    <dgm:cxn modelId="{D669382D-DC0C-4B8A-9AFB-5317C4353C7B}" srcId="{A4805D53-1585-4E83-89C7-9EFBB21B906D}" destId="{AB42CC5C-EC06-452A-B063-633A318972CF}" srcOrd="4" destOrd="0" parTransId="{C5AB2CA2-3FAD-458A-A31E-1E267D0BA680}" sibTransId="{21B9A3C3-508D-4066-9DA1-5564098A8113}"/>
    <dgm:cxn modelId="{518AA662-7B71-4A02-A38F-56146D8C2748}" type="presOf" srcId="{ECBE0F45-02E0-43D9-941C-5DDDBF663A4F}" destId="{8BDFA6F5-BA09-4274-B99B-9C6ABA1DFD14}" srcOrd="0" destOrd="0" presId="urn:microsoft.com/office/officeart/2008/layout/LinedList"/>
    <dgm:cxn modelId="{756F4D68-1BE6-40E1-A93A-3146E4083E0D}" type="presOf" srcId="{F0A5BDC2-21E5-4166-8808-0F414CE77BA4}" destId="{F219EE4B-CF78-4F5B-B58F-2281EBFFA5AC}" srcOrd="0" destOrd="0" presId="urn:microsoft.com/office/officeart/2008/layout/LinedList"/>
    <dgm:cxn modelId="{51FD304F-2E59-45D2-8FEE-FD3230A28064}" type="presOf" srcId="{AB42CC5C-EC06-452A-B063-633A318972CF}" destId="{4406F8CA-4F37-455D-A9EE-3A77A757481D}" srcOrd="0" destOrd="0" presId="urn:microsoft.com/office/officeart/2008/layout/LinedList"/>
    <dgm:cxn modelId="{04835B93-89FE-4389-8857-5B569DB72B21}" type="presOf" srcId="{A8F85239-9FE8-4C23-8E02-9606821800EA}" destId="{DE1B6BF7-5F05-42B5-9F8F-DA1F235A145D}" srcOrd="0" destOrd="0" presId="urn:microsoft.com/office/officeart/2008/layout/LinedList"/>
    <dgm:cxn modelId="{53E241B4-A58E-4812-8005-F4716C5E962D}" type="presOf" srcId="{088510C8-BE76-490A-89FD-0577FAD79ABD}" destId="{643953E9-E842-4AC8-88E8-5092EC80D603}" srcOrd="0" destOrd="0" presId="urn:microsoft.com/office/officeart/2008/layout/LinedList"/>
    <dgm:cxn modelId="{AC44E0BB-9548-489C-BDCD-1E828B26D5D9}" type="presOf" srcId="{D552665E-17BC-43E0-91B9-57EE2553A439}" destId="{78B1C4E0-E99B-469C-AFD2-4AEA8622F4A7}" srcOrd="0" destOrd="0" presId="urn:microsoft.com/office/officeart/2008/layout/LinedList"/>
    <dgm:cxn modelId="{2CEB13BD-03F9-4B1A-9DAE-D27D6971B784}" srcId="{A4805D53-1585-4E83-89C7-9EFBB21B906D}" destId="{A8F85239-9FE8-4C23-8E02-9606821800EA}" srcOrd="3" destOrd="0" parTransId="{4D46F8AB-B0B8-4AA6-A73B-FB1A6293852A}" sibTransId="{88149C09-D946-4AC7-B11F-D9FCCA598A6C}"/>
    <dgm:cxn modelId="{E3E58AC6-B22C-42D3-8ABF-D913C8A4B3B8}" srcId="{A4805D53-1585-4E83-89C7-9EFBB21B906D}" destId="{D552665E-17BC-43E0-91B9-57EE2553A439}" srcOrd="5" destOrd="0" parTransId="{16733A52-35FF-494B-AEA7-A6E424AF328B}" sibTransId="{E2EB9940-210F-4E8B-A559-B15B029AA487}"/>
    <dgm:cxn modelId="{16169ED3-7337-4D04-81B6-076B07305735}" srcId="{A4805D53-1585-4E83-89C7-9EFBB21B906D}" destId="{F0A5BDC2-21E5-4166-8808-0F414CE77BA4}" srcOrd="0" destOrd="0" parTransId="{BB49C1E5-ED5B-4E2C-B377-03293E41877A}" sibTransId="{83FBD95B-006E-4756-96B6-AD0C285E9515}"/>
    <dgm:cxn modelId="{3E311FE3-633F-4253-B531-1DD3F4ACDE4D}" type="presOf" srcId="{A4805D53-1585-4E83-89C7-9EFBB21B906D}" destId="{8E8A4C2E-B803-4053-A6E1-5539EEF7F5C1}" srcOrd="0" destOrd="0" presId="urn:microsoft.com/office/officeart/2008/layout/LinedList"/>
    <dgm:cxn modelId="{2FA859F1-E0A3-4D03-B473-D5504D08D1AD}" type="presOf" srcId="{906AE20B-DDAF-41ED-AA21-951038359749}" destId="{AEE5C3D6-9333-4A53-8590-0FEF132E2CE9}" srcOrd="0" destOrd="0" presId="urn:microsoft.com/office/officeart/2008/layout/LinedList"/>
    <dgm:cxn modelId="{21FB58CF-37C7-4BDE-BDEE-9417163FF1C3}" type="presParOf" srcId="{8E8A4C2E-B803-4053-A6E1-5539EEF7F5C1}" destId="{AF887010-DF14-4C7B-8E68-763BABFA128F}" srcOrd="0" destOrd="0" presId="urn:microsoft.com/office/officeart/2008/layout/LinedList"/>
    <dgm:cxn modelId="{EA0D6E09-EB24-47C4-879C-2998C7A19BA6}" type="presParOf" srcId="{8E8A4C2E-B803-4053-A6E1-5539EEF7F5C1}" destId="{1720BE7F-5392-4A1D-BDC8-DF7E2C0F7406}" srcOrd="1" destOrd="0" presId="urn:microsoft.com/office/officeart/2008/layout/LinedList"/>
    <dgm:cxn modelId="{F22325C7-3543-46C7-A074-40C57F07B083}" type="presParOf" srcId="{1720BE7F-5392-4A1D-BDC8-DF7E2C0F7406}" destId="{F219EE4B-CF78-4F5B-B58F-2281EBFFA5AC}" srcOrd="0" destOrd="0" presId="urn:microsoft.com/office/officeart/2008/layout/LinedList"/>
    <dgm:cxn modelId="{1139AB4A-C93C-4BB4-B325-054BD44709B6}" type="presParOf" srcId="{1720BE7F-5392-4A1D-BDC8-DF7E2C0F7406}" destId="{5D0F958E-B7B8-459A-9A8D-3E762CE1E721}" srcOrd="1" destOrd="0" presId="urn:microsoft.com/office/officeart/2008/layout/LinedList"/>
    <dgm:cxn modelId="{E1B7A57B-351B-4131-A69F-88555A49F6A5}" type="presParOf" srcId="{8E8A4C2E-B803-4053-A6E1-5539EEF7F5C1}" destId="{A4F6E396-D5FD-4792-BDAC-6B5BEFCC6C54}" srcOrd="2" destOrd="0" presId="urn:microsoft.com/office/officeart/2008/layout/LinedList"/>
    <dgm:cxn modelId="{BD335577-3EEE-4199-B37D-1CB041866851}" type="presParOf" srcId="{8E8A4C2E-B803-4053-A6E1-5539EEF7F5C1}" destId="{6D23BA78-F35F-4676-B0BB-9C497D33BADF}" srcOrd="3" destOrd="0" presId="urn:microsoft.com/office/officeart/2008/layout/LinedList"/>
    <dgm:cxn modelId="{4A9234FB-7A10-4666-A41D-4BA1B0EC9D9D}" type="presParOf" srcId="{6D23BA78-F35F-4676-B0BB-9C497D33BADF}" destId="{AEE5C3D6-9333-4A53-8590-0FEF132E2CE9}" srcOrd="0" destOrd="0" presId="urn:microsoft.com/office/officeart/2008/layout/LinedList"/>
    <dgm:cxn modelId="{AB7E6BB4-9F4E-4C93-ADC0-A9CA540D7290}" type="presParOf" srcId="{6D23BA78-F35F-4676-B0BB-9C497D33BADF}" destId="{13C19605-272C-42E5-BBA6-8D03CE458B36}" srcOrd="1" destOrd="0" presId="urn:microsoft.com/office/officeart/2008/layout/LinedList"/>
    <dgm:cxn modelId="{77233C24-4196-495F-8015-D91DC40C9841}" type="presParOf" srcId="{8E8A4C2E-B803-4053-A6E1-5539EEF7F5C1}" destId="{AF9FBB84-71C8-493B-9DCE-767E756C8730}" srcOrd="4" destOrd="0" presId="urn:microsoft.com/office/officeart/2008/layout/LinedList"/>
    <dgm:cxn modelId="{C2F9ECBC-CE3B-4D33-B722-F241720A20DE}" type="presParOf" srcId="{8E8A4C2E-B803-4053-A6E1-5539EEF7F5C1}" destId="{3B31574F-E497-4A52-8122-2FEA9C6ED947}" srcOrd="5" destOrd="0" presId="urn:microsoft.com/office/officeart/2008/layout/LinedList"/>
    <dgm:cxn modelId="{FBFE5168-8590-4588-85E6-F5BE299DB4F1}" type="presParOf" srcId="{3B31574F-E497-4A52-8122-2FEA9C6ED947}" destId="{643953E9-E842-4AC8-88E8-5092EC80D603}" srcOrd="0" destOrd="0" presId="urn:microsoft.com/office/officeart/2008/layout/LinedList"/>
    <dgm:cxn modelId="{DA78C47A-8B58-4332-97C3-4157A1C4AE34}" type="presParOf" srcId="{3B31574F-E497-4A52-8122-2FEA9C6ED947}" destId="{CF9FDBD3-28DB-4304-A265-EF7CB2A9B62D}" srcOrd="1" destOrd="0" presId="urn:microsoft.com/office/officeart/2008/layout/LinedList"/>
    <dgm:cxn modelId="{DBC4B37A-0DD2-4A50-9596-54E97ED3836E}" type="presParOf" srcId="{8E8A4C2E-B803-4053-A6E1-5539EEF7F5C1}" destId="{0CE6DE5B-BE20-4A83-92EE-71C8F0C497FB}" srcOrd="6" destOrd="0" presId="urn:microsoft.com/office/officeart/2008/layout/LinedList"/>
    <dgm:cxn modelId="{23700E7C-0076-4075-948E-67726FF4368C}" type="presParOf" srcId="{8E8A4C2E-B803-4053-A6E1-5539EEF7F5C1}" destId="{9934BDD4-F4FD-4266-AE45-7C8074E92813}" srcOrd="7" destOrd="0" presId="urn:microsoft.com/office/officeart/2008/layout/LinedList"/>
    <dgm:cxn modelId="{D32C0653-29D7-4578-8AB5-C8A60CE98334}" type="presParOf" srcId="{9934BDD4-F4FD-4266-AE45-7C8074E92813}" destId="{DE1B6BF7-5F05-42B5-9F8F-DA1F235A145D}" srcOrd="0" destOrd="0" presId="urn:microsoft.com/office/officeart/2008/layout/LinedList"/>
    <dgm:cxn modelId="{2672B9A4-06A6-4943-B627-49B3EF1A3483}" type="presParOf" srcId="{9934BDD4-F4FD-4266-AE45-7C8074E92813}" destId="{F4C39CBC-8289-4706-8B81-C85EBE74D08D}" srcOrd="1" destOrd="0" presId="urn:microsoft.com/office/officeart/2008/layout/LinedList"/>
    <dgm:cxn modelId="{9DE698A5-043B-4636-9998-A86149F17242}" type="presParOf" srcId="{8E8A4C2E-B803-4053-A6E1-5539EEF7F5C1}" destId="{BF07DA53-F9AC-48C5-8910-2CFD20AE8446}" srcOrd="8" destOrd="0" presId="urn:microsoft.com/office/officeart/2008/layout/LinedList"/>
    <dgm:cxn modelId="{88AA42DA-9663-4AA8-A421-64BA52719455}" type="presParOf" srcId="{8E8A4C2E-B803-4053-A6E1-5539EEF7F5C1}" destId="{E83386E7-B1EC-4B45-85D9-7DA7A5C160DC}" srcOrd="9" destOrd="0" presId="urn:microsoft.com/office/officeart/2008/layout/LinedList"/>
    <dgm:cxn modelId="{615C724F-A333-46AF-937E-128D061B8E22}" type="presParOf" srcId="{E83386E7-B1EC-4B45-85D9-7DA7A5C160DC}" destId="{4406F8CA-4F37-455D-A9EE-3A77A757481D}" srcOrd="0" destOrd="0" presId="urn:microsoft.com/office/officeart/2008/layout/LinedList"/>
    <dgm:cxn modelId="{6D2EADAB-28C6-49F9-90E7-C7C11669A2EC}" type="presParOf" srcId="{E83386E7-B1EC-4B45-85D9-7DA7A5C160DC}" destId="{E1576992-1E3E-435D-8360-D530AF3CEC66}" srcOrd="1" destOrd="0" presId="urn:microsoft.com/office/officeart/2008/layout/LinedList"/>
    <dgm:cxn modelId="{ABCC5026-C9B5-4419-9494-2F4EB0C329BB}" type="presParOf" srcId="{8E8A4C2E-B803-4053-A6E1-5539EEF7F5C1}" destId="{61896422-AC2B-4A66-9550-7A1DBFA0F66D}" srcOrd="10" destOrd="0" presId="urn:microsoft.com/office/officeart/2008/layout/LinedList"/>
    <dgm:cxn modelId="{25497C22-E91C-41E1-9060-82A17B37CF5B}" type="presParOf" srcId="{8E8A4C2E-B803-4053-A6E1-5539EEF7F5C1}" destId="{B16A96C8-481E-4AA5-A7E6-568020D83C09}" srcOrd="11" destOrd="0" presId="urn:microsoft.com/office/officeart/2008/layout/LinedList"/>
    <dgm:cxn modelId="{938D63EE-CE65-4A4B-90EA-B6BE21F54A13}" type="presParOf" srcId="{B16A96C8-481E-4AA5-A7E6-568020D83C09}" destId="{78B1C4E0-E99B-469C-AFD2-4AEA8622F4A7}" srcOrd="0" destOrd="0" presId="urn:microsoft.com/office/officeart/2008/layout/LinedList"/>
    <dgm:cxn modelId="{D0670FEA-C246-4C31-AD0A-37620A559773}" type="presParOf" srcId="{B16A96C8-481E-4AA5-A7E6-568020D83C09}" destId="{E46EDB3F-496B-4469-92F0-CFB84A4C69C0}" srcOrd="1" destOrd="0" presId="urn:microsoft.com/office/officeart/2008/layout/LinedList"/>
    <dgm:cxn modelId="{CBBCD858-1FEE-40D8-8192-D724FC19DBAA}" type="presParOf" srcId="{8E8A4C2E-B803-4053-A6E1-5539EEF7F5C1}" destId="{D9A30DCF-B628-415F-A3A8-D5D7BEB39B08}" srcOrd="12" destOrd="0" presId="urn:microsoft.com/office/officeart/2008/layout/LinedList"/>
    <dgm:cxn modelId="{7935060E-81A2-45C7-9F63-0F1DE751934F}" type="presParOf" srcId="{8E8A4C2E-B803-4053-A6E1-5539EEF7F5C1}" destId="{F5F6E7CF-8555-4DEC-AFB3-F9DAF5720A9D}" srcOrd="13" destOrd="0" presId="urn:microsoft.com/office/officeart/2008/layout/LinedList"/>
    <dgm:cxn modelId="{AF7AFB15-9174-4D9F-925D-95517E8645FE}" type="presParOf" srcId="{F5F6E7CF-8555-4DEC-AFB3-F9DAF5720A9D}" destId="{8BDFA6F5-BA09-4274-B99B-9C6ABA1DFD14}" srcOrd="0" destOrd="0" presId="urn:microsoft.com/office/officeart/2008/layout/LinedList"/>
    <dgm:cxn modelId="{26250F36-5A4E-4BD0-BB1E-3400385643F5}" type="presParOf" srcId="{F5F6E7CF-8555-4DEC-AFB3-F9DAF5720A9D}" destId="{86F454E8-7998-4BA7-AE1C-7B31748F90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039FC-C186-4DA2-B422-4CB9C4596AAB}">
      <dsp:nvSpPr>
        <dsp:cNvPr id="0" name=""/>
        <dsp:cNvSpPr/>
      </dsp:nvSpPr>
      <dsp:spPr>
        <a:xfrm>
          <a:off x="1138979" y="859084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8F12D-6740-4122-820D-9B1A063EE28F}">
      <dsp:nvSpPr>
        <dsp:cNvPr id="0" name=""/>
        <dsp:cNvSpPr/>
      </dsp:nvSpPr>
      <dsp:spPr>
        <a:xfrm>
          <a:off x="569079" y="208327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Time saving</a:t>
          </a:r>
        </a:p>
      </dsp:txBody>
      <dsp:txXfrm>
        <a:off x="569079" y="2083278"/>
        <a:ext cx="2072362" cy="720000"/>
      </dsp:txXfrm>
    </dsp:sp>
    <dsp:sp modelId="{8CB03658-6CCA-4DBC-92F6-F9CD6C1DA3E7}">
      <dsp:nvSpPr>
        <dsp:cNvPr id="0" name=""/>
        <dsp:cNvSpPr/>
      </dsp:nvSpPr>
      <dsp:spPr>
        <a:xfrm>
          <a:off x="3574005" y="859084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7C8C5-3E90-4829-823A-5932554CFDA2}">
      <dsp:nvSpPr>
        <dsp:cNvPr id="0" name=""/>
        <dsp:cNvSpPr/>
      </dsp:nvSpPr>
      <dsp:spPr>
        <a:xfrm>
          <a:off x="3004105" y="208327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+mj-lt"/>
            </a:rPr>
            <a:t>Project Management</a:t>
          </a:r>
          <a:endParaRPr lang="en-US" sz="1800" kern="1200">
            <a:latin typeface="+mj-lt"/>
          </a:endParaRPr>
        </a:p>
      </dsp:txBody>
      <dsp:txXfrm>
        <a:off x="3004105" y="2083278"/>
        <a:ext cx="2072362" cy="720000"/>
      </dsp:txXfrm>
    </dsp:sp>
    <dsp:sp modelId="{57468912-1E55-48EE-9D4E-71BB8E0FFDB5}">
      <dsp:nvSpPr>
        <dsp:cNvPr id="0" name=""/>
        <dsp:cNvSpPr/>
      </dsp:nvSpPr>
      <dsp:spPr>
        <a:xfrm>
          <a:off x="6009031" y="859084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14878-6F8E-4E8E-A2AB-5EEBC92DDF85}">
      <dsp:nvSpPr>
        <dsp:cNvPr id="0" name=""/>
        <dsp:cNvSpPr/>
      </dsp:nvSpPr>
      <dsp:spPr>
        <a:xfrm>
          <a:off x="5439131" y="208327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+mj-lt"/>
            </a:rPr>
            <a:t>Efficient use of space</a:t>
          </a:r>
          <a:endParaRPr lang="en-US" sz="1800" kern="1200">
            <a:latin typeface="+mj-lt"/>
          </a:endParaRPr>
        </a:p>
      </dsp:txBody>
      <dsp:txXfrm>
        <a:off x="5439131" y="2083278"/>
        <a:ext cx="2072362" cy="720000"/>
      </dsp:txXfrm>
    </dsp:sp>
    <dsp:sp modelId="{7752EAB0-AE76-4012-9B6E-7475FC3AA181}">
      <dsp:nvSpPr>
        <dsp:cNvPr id="0" name=""/>
        <dsp:cNvSpPr/>
      </dsp:nvSpPr>
      <dsp:spPr>
        <a:xfrm>
          <a:off x="8444057" y="859084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5044B-1308-4D08-9CE5-10D57F72B6C3}">
      <dsp:nvSpPr>
        <dsp:cNvPr id="0" name=""/>
        <dsp:cNvSpPr/>
      </dsp:nvSpPr>
      <dsp:spPr>
        <a:xfrm>
          <a:off x="7874157" y="208327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>
              <a:latin typeface="+mj-lt"/>
            </a:rPr>
            <a:t>Budget friendly designing</a:t>
          </a:r>
          <a:endParaRPr lang="en-US" sz="1800" kern="1200">
            <a:latin typeface="+mj-lt"/>
          </a:endParaRPr>
        </a:p>
      </dsp:txBody>
      <dsp:txXfrm>
        <a:off x="7874157" y="2083278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C6B0D-9B8A-47DA-BAA0-4E05F90A3CA9}">
      <dsp:nvSpPr>
        <dsp:cNvPr id="0" name=""/>
        <dsp:cNvSpPr/>
      </dsp:nvSpPr>
      <dsp:spPr>
        <a:xfrm>
          <a:off x="51" y="157091"/>
          <a:ext cx="491378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/>
            <a:t>COMPETITION</a:t>
          </a:r>
          <a:endParaRPr lang="en-US" sz="3200" kern="1200"/>
        </a:p>
      </dsp:txBody>
      <dsp:txXfrm>
        <a:off x="51" y="157091"/>
        <a:ext cx="4913783" cy="921600"/>
      </dsp:txXfrm>
    </dsp:sp>
    <dsp:sp modelId="{13F7E6C8-6487-4CEF-8B2D-2C701A7AE1C9}">
      <dsp:nvSpPr>
        <dsp:cNvPr id="0" name=""/>
        <dsp:cNvSpPr/>
      </dsp:nvSpPr>
      <dsp:spPr>
        <a:xfrm>
          <a:off x="51" y="1078691"/>
          <a:ext cx="4913783" cy="24265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IKEA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Well established Interior Designing firms</a:t>
          </a:r>
        </a:p>
      </dsp:txBody>
      <dsp:txXfrm>
        <a:off x="51" y="1078691"/>
        <a:ext cx="4913783" cy="2426580"/>
      </dsp:txXfrm>
    </dsp:sp>
    <dsp:sp modelId="{E7EA0837-703C-4087-B569-86B773482A27}">
      <dsp:nvSpPr>
        <dsp:cNvPr id="0" name=""/>
        <dsp:cNvSpPr/>
      </dsp:nvSpPr>
      <dsp:spPr>
        <a:xfrm>
          <a:off x="5601764" y="157091"/>
          <a:ext cx="491378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/>
            <a:t>DIFFERENTIATION</a:t>
          </a:r>
          <a:endParaRPr lang="en-US" sz="3200" kern="1200" dirty="0"/>
        </a:p>
      </dsp:txBody>
      <dsp:txXfrm>
        <a:off x="5601764" y="157091"/>
        <a:ext cx="4913783" cy="921600"/>
      </dsp:txXfrm>
    </dsp:sp>
    <dsp:sp modelId="{E61377EE-BEDF-4A90-89E2-8A1256DEB71C}">
      <dsp:nvSpPr>
        <dsp:cNvPr id="0" name=""/>
        <dsp:cNvSpPr/>
      </dsp:nvSpPr>
      <dsp:spPr>
        <a:xfrm>
          <a:off x="5601764" y="1078691"/>
          <a:ext cx="4913783" cy="24265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Virtual studio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Quality furnishings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Discounted prices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Professional designers</a:t>
          </a:r>
        </a:p>
      </dsp:txBody>
      <dsp:txXfrm>
        <a:off x="5601764" y="1078691"/>
        <a:ext cx="4913783" cy="2426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3B2EF-5FC2-4042-801D-D15B28882E50}">
      <dsp:nvSpPr>
        <dsp:cNvPr id="0" name=""/>
        <dsp:cNvSpPr/>
      </dsp:nvSpPr>
      <dsp:spPr>
        <a:xfrm>
          <a:off x="1669865" y="377098"/>
          <a:ext cx="753837" cy="7538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D4117-2BBD-4CDF-8BA0-6247AE679B78}">
      <dsp:nvSpPr>
        <dsp:cNvPr id="0" name=""/>
        <dsp:cNvSpPr/>
      </dsp:nvSpPr>
      <dsp:spPr>
        <a:xfrm>
          <a:off x="1209186" y="1382333"/>
          <a:ext cx="1675195" cy="67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Residential Clients</a:t>
          </a:r>
        </a:p>
      </dsp:txBody>
      <dsp:txXfrm>
        <a:off x="1209186" y="1382333"/>
        <a:ext cx="1675195" cy="670078"/>
      </dsp:txXfrm>
    </dsp:sp>
    <dsp:sp modelId="{E7261812-9727-4A84-97DF-6BD5371934DB}">
      <dsp:nvSpPr>
        <dsp:cNvPr id="0" name=""/>
        <dsp:cNvSpPr/>
      </dsp:nvSpPr>
      <dsp:spPr>
        <a:xfrm>
          <a:off x="3638219" y="377098"/>
          <a:ext cx="753837" cy="7538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89E4C-2130-49CD-A893-73DC15ED7075}">
      <dsp:nvSpPr>
        <dsp:cNvPr id="0" name=""/>
        <dsp:cNvSpPr/>
      </dsp:nvSpPr>
      <dsp:spPr>
        <a:xfrm>
          <a:off x="3177540" y="1382333"/>
          <a:ext cx="1675195" cy="67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Commercial Clients</a:t>
          </a:r>
        </a:p>
      </dsp:txBody>
      <dsp:txXfrm>
        <a:off x="3177540" y="1382333"/>
        <a:ext cx="1675195" cy="670078"/>
      </dsp:txXfrm>
    </dsp:sp>
    <dsp:sp modelId="{6087756E-9BFE-45C8-92AB-CD78D2F1627F}">
      <dsp:nvSpPr>
        <dsp:cNvPr id="0" name=""/>
        <dsp:cNvSpPr/>
      </dsp:nvSpPr>
      <dsp:spPr>
        <a:xfrm>
          <a:off x="5606574" y="377098"/>
          <a:ext cx="753837" cy="7538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459FF-C5BA-4BDD-8D86-DBFC5D3F5134}">
      <dsp:nvSpPr>
        <dsp:cNvPr id="0" name=""/>
        <dsp:cNvSpPr/>
      </dsp:nvSpPr>
      <dsp:spPr>
        <a:xfrm>
          <a:off x="5145895" y="1382333"/>
          <a:ext cx="1675195" cy="67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Interior</a:t>
          </a:r>
          <a:r>
            <a:rPr lang="en-US" sz="1400" kern="1200" baseline="0"/>
            <a:t> designers </a:t>
          </a:r>
          <a:endParaRPr lang="en-US" sz="1400" kern="1200"/>
        </a:p>
      </dsp:txBody>
      <dsp:txXfrm>
        <a:off x="5145895" y="1382333"/>
        <a:ext cx="1675195" cy="670078"/>
      </dsp:txXfrm>
    </dsp:sp>
    <dsp:sp modelId="{B5901473-DE24-418D-B07D-2EF004C92193}">
      <dsp:nvSpPr>
        <dsp:cNvPr id="0" name=""/>
        <dsp:cNvSpPr/>
      </dsp:nvSpPr>
      <dsp:spPr>
        <a:xfrm>
          <a:off x="7574928" y="377098"/>
          <a:ext cx="753837" cy="7538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AC07-3F34-45D8-9D6B-1E610904E11A}">
      <dsp:nvSpPr>
        <dsp:cNvPr id="0" name=""/>
        <dsp:cNvSpPr/>
      </dsp:nvSpPr>
      <dsp:spPr>
        <a:xfrm>
          <a:off x="7114249" y="1382333"/>
          <a:ext cx="1675195" cy="67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Real Estate Agents</a:t>
          </a:r>
          <a:endParaRPr lang="en-US" sz="1400" kern="1200"/>
        </a:p>
      </dsp:txBody>
      <dsp:txXfrm>
        <a:off x="7114249" y="1382333"/>
        <a:ext cx="1675195" cy="670078"/>
      </dsp:txXfrm>
    </dsp:sp>
    <dsp:sp modelId="{5A2FDE88-F233-450A-A20B-A264AFF1B487}">
      <dsp:nvSpPr>
        <dsp:cNvPr id="0" name=""/>
        <dsp:cNvSpPr/>
      </dsp:nvSpPr>
      <dsp:spPr>
        <a:xfrm>
          <a:off x="9543283" y="377098"/>
          <a:ext cx="753837" cy="7538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93B79-3D3E-42AF-9A22-0F3FA5E27CAF}">
      <dsp:nvSpPr>
        <dsp:cNvPr id="0" name=""/>
        <dsp:cNvSpPr/>
      </dsp:nvSpPr>
      <dsp:spPr>
        <a:xfrm>
          <a:off x="9082604" y="1382333"/>
          <a:ext cx="1675195" cy="67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Property Management Companies</a:t>
          </a:r>
          <a:endParaRPr lang="en-US" sz="1400" kern="1200"/>
        </a:p>
      </dsp:txBody>
      <dsp:txXfrm>
        <a:off x="9082604" y="1382333"/>
        <a:ext cx="1675195" cy="67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87010-DF14-4C7B-8E68-763BABFA128F}">
      <dsp:nvSpPr>
        <dsp:cNvPr id="0" name=""/>
        <dsp:cNvSpPr/>
      </dsp:nvSpPr>
      <dsp:spPr>
        <a:xfrm>
          <a:off x="0" y="666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9EE4B-CF78-4F5B-B58F-2281EBFFA5AC}">
      <dsp:nvSpPr>
        <dsp:cNvPr id="0" name=""/>
        <dsp:cNvSpPr/>
      </dsp:nvSpPr>
      <dsp:spPr>
        <a:xfrm>
          <a:off x="0" y="666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1"/>
              </a:solidFill>
            </a:rPr>
            <a:t>	Consultation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0" y="666"/>
        <a:ext cx="5179814" cy="779938"/>
      </dsp:txXfrm>
    </dsp:sp>
    <dsp:sp modelId="{A4F6E396-D5FD-4792-BDAC-6B5BEFCC6C54}">
      <dsp:nvSpPr>
        <dsp:cNvPr id="0" name=""/>
        <dsp:cNvSpPr/>
      </dsp:nvSpPr>
      <dsp:spPr>
        <a:xfrm>
          <a:off x="0" y="780605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5C3D6-9333-4A53-8590-0FEF132E2CE9}">
      <dsp:nvSpPr>
        <dsp:cNvPr id="0" name=""/>
        <dsp:cNvSpPr/>
      </dsp:nvSpPr>
      <dsp:spPr>
        <a:xfrm>
          <a:off x="0" y="780605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1"/>
              </a:solidFill>
            </a:rPr>
            <a:t>	Space Planning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0" y="780605"/>
        <a:ext cx="5179814" cy="779938"/>
      </dsp:txXfrm>
    </dsp:sp>
    <dsp:sp modelId="{AF9FBB84-71C8-493B-9DCE-767E756C8730}">
      <dsp:nvSpPr>
        <dsp:cNvPr id="0" name=""/>
        <dsp:cNvSpPr/>
      </dsp:nvSpPr>
      <dsp:spPr>
        <a:xfrm>
          <a:off x="0" y="1560543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53E9-E842-4AC8-88E8-5092EC80D603}">
      <dsp:nvSpPr>
        <dsp:cNvPr id="0" name=""/>
        <dsp:cNvSpPr/>
      </dsp:nvSpPr>
      <dsp:spPr>
        <a:xfrm>
          <a:off x="0" y="1560543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1"/>
              </a:solidFill>
            </a:rPr>
            <a:t>	Concept Development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0" y="1560543"/>
        <a:ext cx="5179814" cy="779938"/>
      </dsp:txXfrm>
    </dsp:sp>
    <dsp:sp modelId="{0CE6DE5B-BE20-4A83-92EE-71C8F0C497FB}">
      <dsp:nvSpPr>
        <dsp:cNvPr id="0" name=""/>
        <dsp:cNvSpPr/>
      </dsp:nvSpPr>
      <dsp:spPr>
        <a:xfrm>
          <a:off x="0" y="2340481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B6BF7-5F05-42B5-9F8F-DA1F235A145D}">
      <dsp:nvSpPr>
        <dsp:cNvPr id="0" name=""/>
        <dsp:cNvSpPr/>
      </dsp:nvSpPr>
      <dsp:spPr>
        <a:xfrm>
          <a:off x="0" y="2340481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solidFill>
              <a:schemeClr val="bg1"/>
            </a:solidFill>
          </a:endParaRPr>
        </a:p>
      </dsp:txBody>
      <dsp:txXfrm>
        <a:off x="0" y="2340481"/>
        <a:ext cx="5179814" cy="779938"/>
      </dsp:txXfrm>
    </dsp:sp>
    <dsp:sp modelId="{BF07DA53-F9AC-48C5-8910-2CFD20AE8446}">
      <dsp:nvSpPr>
        <dsp:cNvPr id="0" name=""/>
        <dsp:cNvSpPr/>
      </dsp:nvSpPr>
      <dsp:spPr>
        <a:xfrm>
          <a:off x="0" y="3120420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6F8CA-4F37-455D-A9EE-3A77A757481D}">
      <dsp:nvSpPr>
        <dsp:cNvPr id="0" name=""/>
        <dsp:cNvSpPr/>
      </dsp:nvSpPr>
      <dsp:spPr>
        <a:xfrm>
          <a:off x="0" y="2343492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1"/>
              </a:solidFill>
            </a:rPr>
            <a:t>	Procurement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0" y="2343492"/>
        <a:ext cx="5179814" cy="779938"/>
      </dsp:txXfrm>
    </dsp:sp>
    <dsp:sp modelId="{61896422-AC2B-4A66-9550-7A1DBFA0F66D}">
      <dsp:nvSpPr>
        <dsp:cNvPr id="0" name=""/>
        <dsp:cNvSpPr/>
      </dsp:nvSpPr>
      <dsp:spPr>
        <a:xfrm>
          <a:off x="0" y="3900358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C4E0-E99B-469C-AFD2-4AEA8622F4A7}">
      <dsp:nvSpPr>
        <dsp:cNvPr id="0" name=""/>
        <dsp:cNvSpPr/>
      </dsp:nvSpPr>
      <dsp:spPr>
        <a:xfrm>
          <a:off x="0" y="3900358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1"/>
              </a:solidFill>
            </a:rPr>
            <a:t>	Project Management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0" y="3900358"/>
        <a:ext cx="5179814" cy="779938"/>
      </dsp:txXfrm>
    </dsp:sp>
    <dsp:sp modelId="{D9A30DCF-B628-415F-A3A8-D5D7BEB39B08}">
      <dsp:nvSpPr>
        <dsp:cNvPr id="0" name=""/>
        <dsp:cNvSpPr/>
      </dsp:nvSpPr>
      <dsp:spPr>
        <a:xfrm>
          <a:off x="0" y="4680296"/>
          <a:ext cx="517981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FA6F5-BA09-4274-B99B-9C6ABA1DFD14}">
      <dsp:nvSpPr>
        <dsp:cNvPr id="0" name=""/>
        <dsp:cNvSpPr/>
      </dsp:nvSpPr>
      <dsp:spPr>
        <a:xfrm>
          <a:off x="0" y="3110319"/>
          <a:ext cx="517981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1"/>
              </a:solidFill>
            </a:rPr>
            <a:t>	Installation and Styling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0" y="3110319"/>
        <a:ext cx="5179814" cy="77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0BE21-7782-45F4-A28D-9FBFF4FA6226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35280-F173-4AD4-BB2B-1E1C5962E4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28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5280-F173-4AD4-BB2B-1E1C5962E48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81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business-coins-commerce-currency-1297925/" TargetMode="Externa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27-1025.0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10BE4B-A11D-61C9-630C-F6FAE181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84" y="577634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dirty="0">
                <a:solidFill>
                  <a:srgbClr val="85144B"/>
                </a:solidFill>
              </a:rPr>
              <a:t>DECORNEST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2C83F-D335-C6B6-91A9-A7E4DF622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85144B"/>
                </a:solidFill>
                <a:latin typeface="+mj-lt"/>
              </a:rPr>
              <a:t>TEAM MEMBERS</a:t>
            </a:r>
            <a:r>
              <a:rPr lang="en-US" sz="1800" dirty="0">
                <a:solidFill>
                  <a:srgbClr val="85144B"/>
                </a:solidFill>
                <a:latin typeface="+mj-lt"/>
              </a:rPr>
              <a:t>:</a:t>
            </a:r>
          </a:p>
          <a:p>
            <a:pPr marL="571500" indent="-342900" algn="l">
              <a:buFont typeface="+mj-lt"/>
              <a:buAutoNum type="arabicPeriod"/>
            </a:pPr>
            <a:r>
              <a:rPr lang="en-US" sz="1800" dirty="0">
                <a:solidFill>
                  <a:srgbClr val="85144B"/>
                </a:solidFill>
                <a:latin typeface="+mj-lt"/>
              </a:rPr>
              <a:t>GURKARANBIR SINGH</a:t>
            </a:r>
          </a:p>
          <a:p>
            <a:pPr marL="571500" indent="-342900" algn="l">
              <a:buFont typeface="+mj-lt"/>
              <a:buAutoNum type="arabicPeriod"/>
            </a:pPr>
            <a:r>
              <a:rPr lang="en-US" sz="1800" dirty="0">
                <a:solidFill>
                  <a:srgbClr val="85144B"/>
                </a:solidFill>
                <a:latin typeface="+mj-lt"/>
              </a:rPr>
              <a:t>GURMAN KAUR</a:t>
            </a:r>
          </a:p>
          <a:p>
            <a:pPr marL="571500" indent="-342900" algn="l">
              <a:buFont typeface="+mj-lt"/>
              <a:buAutoNum type="arabicPeriod"/>
            </a:pPr>
            <a:r>
              <a:rPr lang="en-US" sz="1800" dirty="0">
                <a:solidFill>
                  <a:srgbClr val="85144B"/>
                </a:solidFill>
                <a:latin typeface="+mj-lt"/>
              </a:rPr>
              <a:t>JASKIRAT SINGH WADHWA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06B5E-9B68-78EA-D060-B7E53EE0D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r="20726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65B2-AA56-CEEE-2D16-401A6DF7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2781-5261-9A24-242F-4081406F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20" y="2296477"/>
            <a:ext cx="5085080" cy="41957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Website:			$20,000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Salaries:			$10,000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Marketing &amp; Promotion:	$8,000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Operations:		$2,000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Total:			$40,000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7D0D6C-B16F-1EDE-F404-4BE74A470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554811"/>
              </p:ext>
            </p:extLst>
          </p:nvPr>
        </p:nvGraphicFramePr>
        <p:xfrm>
          <a:off x="621254" y="1476744"/>
          <a:ext cx="4631466" cy="514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936F88-8A71-FED3-AEBD-D73E53418F07}"/>
              </a:ext>
            </a:extLst>
          </p:cNvPr>
          <p:cNvCxnSpPr/>
          <p:nvPr/>
        </p:nvCxnSpPr>
        <p:spPr>
          <a:xfrm>
            <a:off x="6268720" y="4089101"/>
            <a:ext cx="39725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8C90-6618-F527-FA58-812C746A0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91" y="2821938"/>
            <a:ext cx="4642850" cy="360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FINANCIAL PLAN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CA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$</a:t>
            </a:r>
            <a:r>
              <a:rPr lang="en-IN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35,000</a:t>
            </a:r>
            <a:r>
              <a:rPr lang="en-CA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CA" sz="2000">
                <a:latin typeface="Calibri"/>
                <a:ea typeface="Calibri" panose="020F0502020204030204" pitchFamily="34" charset="0"/>
                <a:cs typeface="Times New Roman"/>
              </a:rPr>
              <a:t>sourced as</a:t>
            </a:r>
            <a:r>
              <a:rPr lang="en-CA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 a loan @ 5</a:t>
            </a:r>
            <a:r>
              <a:rPr lang="en-CA" sz="2000">
                <a:latin typeface="Calibri"/>
                <a:ea typeface="Calibri" panose="020F0502020204030204" pitchFamily="34" charset="0"/>
                <a:cs typeface="Times New Roman"/>
              </a:rPr>
              <a:t>%.</a:t>
            </a:r>
            <a:endParaRPr lang="en-CA" sz="20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CA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$5,000 from personal savings.</a:t>
            </a:r>
            <a:endParaRPr lang="en-IN" sz="2000">
              <a:latin typeface="Calibri"/>
              <a:cs typeface="Times New Roman"/>
            </a:endParaRPr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A0C93F40-626B-F97A-BEDF-1C4008C68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2600" y="919258"/>
            <a:ext cx="5881672" cy="4867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B01BE-6521-4F67-A5E6-8CA13F1031D6}"/>
              </a:ext>
            </a:extLst>
          </p:cNvPr>
          <p:cNvSpPr txBox="1"/>
          <p:nvPr/>
        </p:nvSpPr>
        <p:spPr>
          <a:xfrm>
            <a:off x="490156" y="632281"/>
            <a:ext cx="38608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INVESTMENT:</a:t>
            </a:r>
          </a:p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  <a:r>
              <a:rPr lang="en-IN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CA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0,000</a:t>
            </a:r>
            <a:endParaRPr lang="en-C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32E6-6AF0-EA55-53E7-8A866959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47" y="2766218"/>
            <a:ext cx="10895106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20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3D59E931-0158-774E-5FD8-BBA280BBB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" b="1"/>
          <a:stretch/>
        </p:blipFill>
        <p:spPr>
          <a:xfrm>
            <a:off x="3068" y="10"/>
            <a:ext cx="12188932" cy="68566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D669F-2B25-7099-D93C-482A916D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732410"/>
            <a:ext cx="11186160" cy="5191760"/>
          </a:xfrm>
        </p:spPr>
        <p:txBody>
          <a:bodyPr anchor="ctr">
            <a:norm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US" sz="3800" dirty="0">
                <a:solidFill>
                  <a:schemeClr val="bg1"/>
                </a:solidFill>
                <a:latin typeface="+mj-lt"/>
              </a:rPr>
              <a:t>Online Interior Designing Studio</a:t>
            </a:r>
          </a:p>
          <a:p>
            <a:pPr algn="ctr">
              <a:buClr>
                <a:schemeClr val="bg1"/>
              </a:buClr>
            </a:pPr>
            <a:r>
              <a:rPr lang="en-US" sz="3800" dirty="0">
                <a:solidFill>
                  <a:schemeClr val="bg1"/>
                </a:solidFill>
                <a:latin typeface="+mj-lt"/>
              </a:rPr>
              <a:t>Decorating, Renovating, and Styling</a:t>
            </a:r>
          </a:p>
          <a:p>
            <a:pPr algn="ctr">
              <a:buClr>
                <a:schemeClr val="bg1"/>
              </a:buClr>
            </a:pPr>
            <a:r>
              <a:rPr lang="en-IN" sz="3800" dirty="0">
                <a:solidFill>
                  <a:schemeClr val="bg1"/>
                </a:solidFill>
                <a:latin typeface="+mj-lt"/>
              </a:rPr>
              <a:t>Different design Aesthetics</a:t>
            </a:r>
          </a:p>
          <a:p>
            <a:pPr algn="ctr">
              <a:buClr>
                <a:schemeClr val="bg1"/>
              </a:buClr>
            </a:pPr>
            <a:r>
              <a:rPr lang="en-IN" sz="3800" dirty="0">
                <a:solidFill>
                  <a:schemeClr val="bg1"/>
                </a:solidFill>
                <a:latin typeface="+mj-lt"/>
              </a:rPr>
              <a:t>3D visualisation software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  <a:p>
            <a:pPr algn="ctr">
              <a:buClr>
                <a:schemeClr val="bg1"/>
              </a:buClr>
            </a:pPr>
            <a:r>
              <a:rPr lang="en-IN" sz="3800" dirty="0">
                <a:solidFill>
                  <a:schemeClr val="bg1"/>
                </a:solidFill>
                <a:latin typeface="+mj-lt"/>
              </a:rPr>
              <a:t>Creative and Skilled professionals</a:t>
            </a:r>
          </a:p>
          <a:p>
            <a:pPr algn="ctr">
              <a:buClr>
                <a:schemeClr val="bg1"/>
              </a:buClr>
            </a:pPr>
            <a:endParaRPr lang="en-IN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2F7A628-76FE-85A8-86AD-52C65FB1D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68" y="1386"/>
            <a:ext cx="12188932" cy="685661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7C9F-38F9-4044-9BB7-CE5B1DC4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402" y="2230120"/>
            <a:ext cx="9954076" cy="2159000"/>
          </a:xfrm>
        </p:spPr>
        <p:txBody>
          <a:bodyPr anchor="ctr"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website has 3 functions: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IN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Design / Decorate your own space</a:t>
            </a:r>
            <a:endParaRPr lang="en-IN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Consult with a professional– the “Book an appointment”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Sourcing / Networking </a:t>
            </a:r>
            <a:r>
              <a:rPr lang="en-US" sz="1800" dirty="0">
                <a:solidFill>
                  <a:srgbClr val="FFFFFF"/>
                </a:solidFill>
              </a:rPr>
              <a:t>for independent freelancing interior designers.</a:t>
            </a:r>
            <a:endParaRPr lang="en-IN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557D-B350-1609-B69B-1601B46C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PRICES 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97D5-B187-F1F1-7484-E621287DD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384931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600"/>
              <a:t>FOR PEOPLE WHO WANT TO DESIGN SPACES:</a:t>
            </a:r>
          </a:p>
          <a:p>
            <a:pPr marL="0" indent="0">
              <a:buNone/>
            </a:pPr>
            <a:endParaRPr lang="en-US" sz="2600"/>
          </a:p>
          <a:p>
            <a:pPr marL="514350" indent="-514350">
              <a:buFont typeface="+mj-lt"/>
              <a:buAutoNum type="arabicPeriod"/>
            </a:pPr>
            <a:r>
              <a:rPr lang="en-US" sz="1900"/>
              <a:t>DESIGN / DECORATE YOUR OWN SPACE:</a:t>
            </a:r>
          </a:p>
          <a:p>
            <a:pPr marL="914400" lvl="2" indent="0">
              <a:buNone/>
            </a:pPr>
            <a:r>
              <a:rPr lang="en-CA" sz="1800" b="1">
                <a:effectLst/>
                <a:ea typeface="Times New Roman" panose="02020603050405020304" pitchFamily="18" charset="0"/>
              </a:rPr>
              <a:t>First 20 minutes </a:t>
            </a:r>
            <a:r>
              <a:rPr lang="en-CA" sz="1800">
                <a:effectLst/>
                <a:ea typeface="Times New Roman" panose="02020603050405020304" pitchFamily="18" charset="0"/>
              </a:rPr>
              <a:t>– Free (DEMO)</a:t>
            </a:r>
          </a:p>
          <a:p>
            <a:pPr marL="914400" lvl="2" indent="0">
              <a:buNone/>
            </a:pPr>
            <a:r>
              <a:rPr lang="en-CA" sz="1800" b="1">
                <a:ea typeface="Times New Roman" panose="02020603050405020304" pitchFamily="18" charset="0"/>
              </a:rPr>
              <a:t>3</a:t>
            </a:r>
            <a:r>
              <a:rPr lang="en-CA" sz="1800" b="1">
                <a:effectLst/>
                <a:ea typeface="Times New Roman" panose="02020603050405020304" pitchFamily="18" charset="0"/>
              </a:rPr>
              <a:t> hours </a:t>
            </a:r>
            <a:r>
              <a:rPr lang="en-CA" sz="1800">
                <a:effectLst/>
                <a:ea typeface="Times New Roman" panose="02020603050405020304" pitchFamily="18" charset="0"/>
              </a:rPr>
              <a:t>– $3.99</a:t>
            </a:r>
            <a:endParaRPr lang="en-CA" sz="1800"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CA" sz="1800" b="1">
                <a:effectLst/>
                <a:ea typeface="Times New Roman" panose="02020603050405020304" pitchFamily="18" charset="0"/>
              </a:rPr>
              <a:t>24 hours </a:t>
            </a:r>
            <a:r>
              <a:rPr lang="en-CA" sz="1800">
                <a:effectLst/>
                <a:ea typeface="Times New Roman" panose="02020603050405020304" pitchFamily="18" charset="0"/>
              </a:rPr>
              <a:t>– $6.99</a:t>
            </a:r>
          </a:p>
          <a:p>
            <a:pPr marL="914400" lvl="2" indent="0">
              <a:buNone/>
            </a:pPr>
            <a:r>
              <a:rPr lang="en-CA" sz="1800" b="1">
                <a:effectLst/>
                <a:ea typeface="Times New Roman" panose="02020603050405020304" pitchFamily="18" charset="0"/>
              </a:rPr>
              <a:t>1 week </a:t>
            </a:r>
            <a:r>
              <a:rPr lang="en-CA" sz="1800">
                <a:effectLst/>
                <a:ea typeface="Times New Roman" panose="02020603050405020304" pitchFamily="18" charset="0"/>
              </a:rPr>
              <a:t>– $11.99</a:t>
            </a:r>
          </a:p>
          <a:p>
            <a:pPr marL="914400" lvl="2" indent="0">
              <a:buNone/>
            </a:pPr>
            <a:endParaRPr lang="en-CA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/>
              <a:t>BOOK AN </a:t>
            </a:r>
            <a:r>
              <a:rPr lang="en-US" sz="1900"/>
              <a:t>APPOINTMENT</a:t>
            </a:r>
            <a:r>
              <a:rPr lang="en-US" sz="1800"/>
              <a:t>: $40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CA" sz="2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IN"/>
          </a:p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5B68E-0C19-F764-D01D-4B1DD0ACF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2450"/>
            <a:ext cx="5561105" cy="38403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/>
              <a:t>FOR PEOPLE WHO WILL HELP DESIGN SPACES: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 startAt="3"/>
            </a:pPr>
            <a:r>
              <a:rPr lang="en-US" sz="1900"/>
              <a:t>ACCOUNT CREATION (for interior designers) subscriptions:</a:t>
            </a:r>
          </a:p>
          <a:p>
            <a:pPr marL="1371600" lvl="3" indent="0">
              <a:buNone/>
            </a:pPr>
            <a:r>
              <a:rPr lang="en-US" sz="2000" b="1"/>
              <a:t>Yearly</a:t>
            </a:r>
            <a:r>
              <a:rPr lang="en-US" sz="2000"/>
              <a:t>: $99.99</a:t>
            </a:r>
          </a:p>
          <a:p>
            <a:pPr marL="1371600" lvl="3" indent="0">
              <a:buNone/>
            </a:pPr>
            <a:r>
              <a:rPr lang="en-US" sz="2000" b="1"/>
              <a:t>Monthly</a:t>
            </a:r>
            <a:r>
              <a:rPr lang="en-US" sz="2000"/>
              <a:t>: $11.99</a:t>
            </a:r>
          </a:p>
          <a:p>
            <a:pPr marL="0" indent="0">
              <a:buNone/>
            </a:pPr>
            <a:endParaRPr lang="en-US"/>
          </a:p>
          <a:p>
            <a:endParaRPr lang="en-IN"/>
          </a:p>
          <a:p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23041-AF1A-AC98-6A8A-1E1EE8C7D022}"/>
              </a:ext>
            </a:extLst>
          </p:cNvPr>
          <p:cNvSpPr txBox="1"/>
          <p:nvPr/>
        </p:nvSpPr>
        <p:spPr>
          <a:xfrm>
            <a:off x="1349188" y="6108699"/>
            <a:ext cx="96587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*A 5% commission will be charged on every furniture piece purchased from the supplier.</a:t>
            </a:r>
          </a:p>
        </p:txBody>
      </p:sp>
    </p:spTree>
    <p:extLst>
      <p:ext uri="{BB962C8B-B14F-4D97-AF65-F5344CB8AC3E}">
        <p14:creationId xmlns:p14="http://schemas.microsoft.com/office/powerpoint/2010/main" val="14433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7C9AAB-42AA-632D-12EA-7FD02AB2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Problem and Opportunity</a:t>
            </a:r>
            <a:endParaRPr lang="en-IN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159D08-7F5D-E978-F9BD-88FDDB577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666399"/>
              </p:ext>
            </p:extLst>
          </p:nvPr>
        </p:nvGraphicFramePr>
        <p:xfrm>
          <a:off x="859715" y="2536115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8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7D033598-2331-90E8-479D-21DB5A06CA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2" b="-1578"/>
          <a:stretch/>
        </p:blipFill>
        <p:spPr>
          <a:xfrm>
            <a:off x="846138" y="634999"/>
            <a:ext cx="10509250" cy="5594049"/>
          </a:xfrm>
        </p:spPr>
      </p:pic>
    </p:spTree>
    <p:extLst>
      <p:ext uri="{BB962C8B-B14F-4D97-AF65-F5344CB8AC3E}">
        <p14:creationId xmlns:p14="http://schemas.microsoft.com/office/powerpoint/2010/main" val="46325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82C8405-AD40-6E46-83CE-9FD2C8D0E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113631"/>
              </p:ext>
            </p:extLst>
          </p:nvPr>
        </p:nvGraphicFramePr>
        <p:xfrm>
          <a:off x="836676" y="1597818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70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1C6B0D-9B8A-47DA-BAA0-4E05F90A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61C6B0D-9B8A-47DA-BAA0-4E05F90A3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F7E6C8-6487-4CEF-8B2D-2C701A7AE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13F7E6C8-6487-4CEF-8B2D-2C701A7AE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EA0837-703C-4087-B569-86B773482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7EA0837-703C-4087-B569-86B773482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1377EE-BEDF-4A90-89E2-8A1256DEB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61377EE-BEDF-4A90-89E2-8A1256DEB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B46A-D6E5-42F0-0797-6ED3F6F9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Target Market</a:t>
            </a:r>
            <a:endParaRPr lang="en-IN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EAD5ED0-983A-6574-9C27-C851D1C3E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3063"/>
              </p:ext>
            </p:extLst>
          </p:nvPr>
        </p:nvGraphicFramePr>
        <p:xfrm>
          <a:off x="112507" y="1957712"/>
          <a:ext cx="11966986" cy="242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3A172D-B3C1-58C1-49EA-7ADAAB36ABA0}"/>
              </a:ext>
            </a:extLst>
          </p:cNvPr>
          <p:cNvSpPr txBox="1"/>
          <p:nvPr/>
        </p:nvSpPr>
        <p:spPr>
          <a:xfrm>
            <a:off x="4156187" y="4029570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Location: Canada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84810F-ED97-5740-1C7C-81FB423D8AF4}"/>
              </a:ext>
            </a:extLst>
          </p:cNvPr>
          <p:cNvGrpSpPr/>
          <p:nvPr/>
        </p:nvGrpSpPr>
        <p:grpSpPr>
          <a:xfrm>
            <a:off x="756732" y="4841774"/>
            <a:ext cx="4201347" cy="1607245"/>
            <a:chOff x="756732" y="4841774"/>
            <a:chExt cx="4201347" cy="16072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5F18DB-DDC3-29CA-EAB9-9A847EF82EBE}"/>
                </a:ext>
              </a:extLst>
            </p:cNvPr>
            <p:cNvSpPr txBox="1"/>
            <p:nvPr/>
          </p:nvSpPr>
          <p:spPr>
            <a:xfrm>
              <a:off x="2006412" y="4971691"/>
              <a:ext cx="29516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The G</a:t>
              </a:r>
              <a:r>
                <a:rPr lang="en-US" b="0" i="0">
                  <a:effectLst/>
                </a:rPr>
                <a:t>lobal interior design market is expected to reach over $339 billion by 2027.</a:t>
              </a:r>
            </a:p>
            <a:p>
              <a:endParaRPr lang="en-IN"/>
            </a:p>
          </p:txBody>
        </p:sp>
        <p:pic>
          <p:nvPicPr>
            <p:cNvPr id="8" name="Graphic 7" descr="Upward trend with solid fill">
              <a:extLst>
                <a:ext uri="{FF2B5EF4-FFF2-40B4-BE49-F238E27FC236}">
                  <a16:creationId xmlns:a16="http://schemas.microsoft.com/office/drawing/2014/main" id="{5459DDB9-95B4-D7E5-D4CB-C61DBEFF1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6732" y="4841774"/>
              <a:ext cx="1458148" cy="145814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8B3431-892D-511A-B287-DFDB54FF20D9}"/>
              </a:ext>
            </a:extLst>
          </p:cNvPr>
          <p:cNvGrpSpPr/>
          <p:nvPr/>
        </p:nvGrpSpPr>
        <p:grpSpPr>
          <a:xfrm>
            <a:off x="7579360" y="4900288"/>
            <a:ext cx="4140387" cy="1341120"/>
            <a:chOff x="7579360" y="4900288"/>
            <a:chExt cx="4140387" cy="13411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E64632-735C-5896-45E7-A39516E8121D}"/>
                </a:ext>
              </a:extLst>
            </p:cNvPr>
            <p:cNvSpPr txBox="1"/>
            <p:nvPr/>
          </p:nvSpPr>
          <p:spPr>
            <a:xfrm>
              <a:off x="8763187" y="4971691"/>
              <a:ext cx="29565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45% of the specialized design service sales in Canada come from interior design.</a:t>
              </a:r>
              <a:endParaRPr lang="en-IN"/>
            </a:p>
          </p:txBody>
        </p:sp>
        <p:pic>
          <p:nvPicPr>
            <p:cNvPr id="15" name="Graphic 14" descr="Pie chart with solid fill">
              <a:extLst>
                <a:ext uri="{FF2B5EF4-FFF2-40B4-BE49-F238E27FC236}">
                  <a16:creationId xmlns:a16="http://schemas.microsoft.com/office/drawing/2014/main" id="{294CC1A4-C854-C390-953A-4E98AE16D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79360" y="4900288"/>
              <a:ext cx="1341120" cy="1341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93B2EF-5FC2-4042-801D-D15B28882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8093B2EF-5FC2-4042-801D-D15B28882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B3D4117-2BBD-4CDF-8BA0-6247AE67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DB3D4117-2BBD-4CDF-8BA0-6247AE679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261812-9727-4A84-97DF-6BD537193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E7261812-9727-4A84-97DF-6BD537193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E489E4C-2130-49CD-A893-73DC15ED7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FE489E4C-2130-49CD-A893-73DC15ED7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087756E-9BFE-45C8-92AB-CD78D2F16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6087756E-9BFE-45C8-92AB-CD78D2F16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B6459FF-C5BA-4BDD-8D86-DBFC5D3F5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9B6459FF-C5BA-4BDD-8D86-DBFC5D3F5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901473-DE24-418D-B07D-2EF004C9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B5901473-DE24-418D-B07D-2EF004C92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C7AC07-3F34-45D8-9D6B-1E610904E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22C7AC07-3F34-45D8-9D6B-1E610904E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2FDE88-F233-450A-A20B-A264AFF1B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5A2FDE88-F233-450A-A20B-A264AFF1B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193B79-3D3E-42AF-9A22-0F3FA5E27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43193B79-3D3E-42AF-9A22-0F3FA5E27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4" descr="A group of people sitting around a table with a board game&#10;&#10;Description automatically generated with low confidence">
            <a:extLst>
              <a:ext uri="{FF2B5EF4-FFF2-40B4-BE49-F238E27FC236}">
                <a16:creationId xmlns:a16="http://schemas.microsoft.com/office/drawing/2014/main" id="{FF564BCC-D54B-0973-92C5-F1A060A56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20"/>
          <a:stretch/>
        </p:blipFill>
        <p:spPr>
          <a:xfrm>
            <a:off x="-3048" y="1386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143E3-28FB-9A9A-A43F-4FA8B689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Operations</a:t>
            </a:r>
            <a:endParaRPr lang="en-IN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EAD594-A460-C954-D88D-0E338196F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880004"/>
              </p:ext>
            </p:extLst>
          </p:nvPr>
        </p:nvGraphicFramePr>
        <p:xfrm>
          <a:off x="6349064" y="604377"/>
          <a:ext cx="5179814" cy="546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47F17E-0406-B8F5-0AA3-1599A40D6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9232" y="2237342"/>
            <a:ext cx="579170" cy="5791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F54230-64E0-3BAB-A347-112D35F10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165" y="3062941"/>
            <a:ext cx="579170" cy="579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9C87A6-A12B-B942-F5F5-E3DFE397D6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8427" y="4629108"/>
            <a:ext cx="579170" cy="5791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83DB72-8F6B-B412-D60F-721A758F5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1689" y="3815078"/>
            <a:ext cx="579170" cy="579170"/>
          </a:xfrm>
          <a:prstGeom prst="rect">
            <a:avLst/>
          </a:prstGeom>
        </p:spPr>
      </p:pic>
      <p:sp>
        <p:nvSpPr>
          <p:cNvPr id="9" name="Graphic 33" descr="Office worker female outline">
            <a:extLst>
              <a:ext uri="{FF2B5EF4-FFF2-40B4-BE49-F238E27FC236}">
                <a16:creationId xmlns:a16="http://schemas.microsoft.com/office/drawing/2014/main" id="{6161F5F1-85AC-099F-7FD1-BFD54D2F036D}"/>
              </a:ext>
            </a:extLst>
          </p:cNvPr>
          <p:cNvSpPr/>
          <p:nvPr/>
        </p:nvSpPr>
        <p:spPr>
          <a:xfrm>
            <a:off x="7015434" y="709421"/>
            <a:ext cx="387340" cy="510022"/>
          </a:xfrm>
          <a:custGeom>
            <a:avLst/>
            <a:gdLst>
              <a:gd name="connsiteX0" fmla="*/ 387341 w 387340"/>
              <a:gd name="connsiteY0" fmla="*/ 367998 h 510022"/>
              <a:gd name="connsiteX1" fmla="*/ 365391 w 387340"/>
              <a:gd name="connsiteY1" fmla="*/ 324745 h 510022"/>
              <a:gd name="connsiteX2" fmla="*/ 291797 w 387340"/>
              <a:gd name="connsiteY2" fmla="*/ 283428 h 510022"/>
              <a:gd name="connsiteX3" fmla="*/ 326012 w 387340"/>
              <a:gd name="connsiteY3" fmla="*/ 268580 h 510022"/>
              <a:gd name="connsiteX4" fmla="*/ 329240 w 387340"/>
              <a:gd name="connsiteY4" fmla="*/ 264061 h 510022"/>
              <a:gd name="connsiteX5" fmla="*/ 327303 w 387340"/>
              <a:gd name="connsiteY5" fmla="*/ 258897 h 510022"/>
              <a:gd name="connsiteX6" fmla="*/ 305354 w 387340"/>
              <a:gd name="connsiteY6" fmla="*/ 218872 h 510022"/>
              <a:gd name="connsiteX7" fmla="*/ 311809 w 387340"/>
              <a:gd name="connsiteY7" fmla="*/ 174327 h 510022"/>
              <a:gd name="connsiteX8" fmla="*/ 321493 w 387340"/>
              <a:gd name="connsiteY8" fmla="*/ 101378 h 510022"/>
              <a:gd name="connsiteX9" fmla="*/ 292442 w 387340"/>
              <a:gd name="connsiteY9" fmla="*/ 40049 h 510022"/>
              <a:gd name="connsiteX10" fmla="*/ 260164 w 387340"/>
              <a:gd name="connsiteY10" fmla="*/ 38113 h 510022"/>
              <a:gd name="connsiteX11" fmla="*/ 207873 w 387340"/>
              <a:gd name="connsiteY11" fmla="*/ 4543 h 510022"/>
              <a:gd name="connsiteX12" fmla="*/ 107164 w 387340"/>
              <a:gd name="connsiteY12" fmla="*/ 17455 h 510022"/>
              <a:gd name="connsiteX13" fmla="*/ 67785 w 387340"/>
              <a:gd name="connsiteY13" fmla="*/ 114935 h 510022"/>
              <a:gd name="connsiteX14" fmla="*/ 70367 w 387340"/>
              <a:gd name="connsiteY14" fmla="*/ 181429 h 510022"/>
              <a:gd name="connsiteX15" fmla="*/ 71012 w 387340"/>
              <a:gd name="connsiteY15" fmla="*/ 232429 h 510022"/>
              <a:gd name="connsiteX16" fmla="*/ 56810 w 387340"/>
              <a:gd name="connsiteY16" fmla="*/ 262770 h 510022"/>
              <a:gd name="connsiteX17" fmla="*/ 55519 w 387340"/>
              <a:gd name="connsiteY17" fmla="*/ 267935 h 510022"/>
              <a:gd name="connsiteX18" fmla="*/ 58747 w 387340"/>
              <a:gd name="connsiteY18" fmla="*/ 272454 h 510022"/>
              <a:gd name="connsiteX19" fmla="*/ 92316 w 387340"/>
              <a:gd name="connsiteY19" fmla="*/ 284720 h 510022"/>
              <a:gd name="connsiteX20" fmla="*/ 20658 w 387340"/>
              <a:gd name="connsiteY20" fmla="*/ 324745 h 510022"/>
              <a:gd name="connsiteX21" fmla="*/ 0 w 387340"/>
              <a:gd name="connsiteY21" fmla="*/ 367998 h 510022"/>
              <a:gd name="connsiteX22" fmla="*/ 0 w 387340"/>
              <a:gd name="connsiteY22" fmla="*/ 477744 h 510022"/>
              <a:gd name="connsiteX23" fmla="*/ 2582 w 387340"/>
              <a:gd name="connsiteY23" fmla="*/ 479681 h 510022"/>
              <a:gd name="connsiteX24" fmla="*/ 195607 w 387340"/>
              <a:gd name="connsiteY24" fmla="*/ 510023 h 510022"/>
              <a:gd name="connsiteX25" fmla="*/ 384758 w 387340"/>
              <a:gd name="connsiteY25" fmla="*/ 479681 h 510022"/>
              <a:gd name="connsiteX26" fmla="*/ 387341 w 387340"/>
              <a:gd name="connsiteY26" fmla="*/ 477744 h 510022"/>
              <a:gd name="connsiteX27" fmla="*/ 387341 w 387340"/>
              <a:gd name="connsiteY27" fmla="*/ 367998 h 510022"/>
              <a:gd name="connsiteX28" fmla="*/ 121367 w 387340"/>
              <a:gd name="connsiteY28" fmla="*/ 286656 h 510022"/>
              <a:gd name="connsiteX29" fmla="*/ 132341 w 387340"/>
              <a:gd name="connsiteY29" fmla="*/ 282137 h 510022"/>
              <a:gd name="connsiteX30" fmla="*/ 134278 w 387340"/>
              <a:gd name="connsiteY30" fmla="*/ 281492 h 510022"/>
              <a:gd name="connsiteX31" fmla="*/ 135569 w 387340"/>
              <a:gd name="connsiteY31" fmla="*/ 280846 h 510022"/>
              <a:gd name="connsiteX32" fmla="*/ 135569 w 387340"/>
              <a:gd name="connsiteY32" fmla="*/ 280846 h 510022"/>
              <a:gd name="connsiteX33" fmla="*/ 148481 w 387340"/>
              <a:gd name="connsiteY33" fmla="*/ 258251 h 510022"/>
              <a:gd name="connsiteX34" fmla="*/ 148481 w 387340"/>
              <a:gd name="connsiteY34" fmla="*/ 246631 h 510022"/>
              <a:gd name="connsiteX35" fmla="*/ 193670 w 387340"/>
              <a:gd name="connsiteY35" fmla="*/ 257606 h 510022"/>
              <a:gd name="connsiteX36" fmla="*/ 238860 w 387340"/>
              <a:gd name="connsiteY36" fmla="*/ 246631 h 510022"/>
              <a:gd name="connsiteX37" fmla="*/ 238860 w 387340"/>
              <a:gd name="connsiteY37" fmla="*/ 258251 h 510022"/>
              <a:gd name="connsiteX38" fmla="*/ 252417 w 387340"/>
              <a:gd name="connsiteY38" fmla="*/ 280846 h 510022"/>
              <a:gd name="connsiteX39" fmla="*/ 252417 w 387340"/>
              <a:gd name="connsiteY39" fmla="*/ 280846 h 510022"/>
              <a:gd name="connsiteX40" fmla="*/ 253063 w 387340"/>
              <a:gd name="connsiteY40" fmla="*/ 280846 h 510022"/>
              <a:gd name="connsiteX41" fmla="*/ 254999 w 387340"/>
              <a:gd name="connsiteY41" fmla="*/ 282137 h 510022"/>
              <a:gd name="connsiteX42" fmla="*/ 265974 w 387340"/>
              <a:gd name="connsiteY42" fmla="*/ 286656 h 510022"/>
              <a:gd name="connsiteX43" fmla="*/ 264683 w 387340"/>
              <a:gd name="connsiteY43" fmla="*/ 291821 h 510022"/>
              <a:gd name="connsiteX44" fmla="*/ 193670 w 387340"/>
              <a:gd name="connsiteY44" fmla="*/ 309897 h 510022"/>
              <a:gd name="connsiteX45" fmla="*/ 122658 w 387340"/>
              <a:gd name="connsiteY45" fmla="*/ 291821 h 510022"/>
              <a:gd name="connsiteX46" fmla="*/ 121367 w 387340"/>
              <a:gd name="connsiteY46" fmla="*/ 286656 h 510022"/>
              <a:gd name="connsiteX47" fmla="*/ 193670 w 387340"/>
              <a:gd name="connsiteY47" fmla="*/ 245340 h 510022"/>
              <a:gd name="connsiteX48" fmla="*/ 109747 w 387340"/>
              <a:gd name="connsiteY48" fmla="*/ 161416 h 510022"/>
              <a:gd name="connsiteX49" fmla="*/ 109747 w 387340"/>
              <a:gd name="connsiteY49" fmla="*/ 135593 h 510022"/>
              <a:gd name="connsiteX50" fmla="*/ 191088 w 387340"/>
              <a:gd name="connsiteY50" fmla="*/ 116226 h 510022"/>
              <a:gd name="connsiteX51" fmla="*/ 197544 w 387340"/>
              <a:gd name="connsiteY51" fmla="*/ 112999 h 510022"/>
              <a:gd name="connsiteX52" fmla="*/ 245961 w 387340"/>
              <a:gd name="connsiteY52" fmla="*/ 81366 h 510022"/>
              <a:gd name="connsiteX53" fmla="*/ 256936 w 387340"/>
              <a:gd name="connsiteY53" fmla="*/ 125264 h 510022"/>
              <a:gd name="connsiteX54" fmla="*/ 275012 w 387340"/>
              <a:gd name="connsiteY54" fmla="*/ 144631 h 510022"/>
              <a:gd name="connsiteX55" fmla="*/ 276949 w 387340"/>
              <a:gd name="connsiteY55" fmla="*/ 145923 h 510022"/>
              <a:gd name="connsiteX56" fmla="*/ 276949 w 387340"/>
              <a:gd name="connsiteY56" fmla="*/ 161416 h 510022"/>
              <a:gd name="connsiteX57" fmla="*/ 193670 w 387340"/>
              <a:gd name="connsiteY57" fmla="*/ 245340 h 510022"/>
              <a:gd name="connsiteX58" fmla="*/ 290505 w 387340"/>
              <a:gd name="connsiteY58" fmla="*/ 142049 h 510022"/>
              <a:gd name="connsiteX59" fmla="*/ 288569 w 387340"/>
              <a:gd name="connsiteY59" fmla="*/ 137530 h 510022"/>
              <a:gd name="connsiteX60" fmla="*/ 282759 w 387340"/>
              <a:gd name="connsiteY60" fmla="*/ 133011 h 510022"/>
              <a:gd name="connsiteX61" fmla="*/ 268556 w 387340"/>
              <a:gd name="connsiteY61" fmla="*/ 118163 h 510022"/>
              <a:gd name="connsiteX62" fmla="*/ 258873 w 387340"/>
              <a:gd name="connsiteY62" fmla="*/ 78783 h 510022"/>
              <a:gd name="connsiteX63" fmla="*/ 255645 w 387340"/>
              <a:gd name="connsiteY63" fmla="*/ 71682 h 510022"/>
              <a:gd name="connsiteX64" fmla="*/ 246607 w 387340"/>
              <a:gd name="connsiteY64" fmla="*/ 67809 h 510022"/>
              <a:gd name="connsiteX65" fmla="*/ 246607 w 387340"/>
              <a:gd name="connsiteY65" fmla="*/ 67809 h 510022"/>
              <a:gd name="connsiteX66" fmla="*/ 238215 w 387340"/>
              <a:gd name="connsiteY66" fmla="*/ 71037 h 510022"/>
              <a:gd name="connsiteX67" fmla="*/ 192379 w 387340"/>
              <a:gd name="connsiteY67" fmla="*/ 100087 h 510022"/>
              <a:gd name="connsiteX68" fmla="*/ 185924 w 387340"/>
              <a:gd name="connsiteY68" fmla="*/ 103315 h 510022"/>
              <a:gd name="connsiteX69" fmla="*/ 103291 w 387340"/>
              <a:gd name="connsiteY69" fmla="*/ 122036 h 510022"/>
              <a:gd name="connsiteX70" fmla="*/ 96835 w 387340"/>
              <a:gd name="connsiteY70" fmla="*/ 128492 h 510022"/>
              <a:gd name="connsiteX71" fmla="*/ 96835 w 387340"/>
              <a:gd name="connsiteY71" fmla="*/ 128492 h 510022"/>
              <a:gd name="connsiteX72" fmla="*/ 96835 w 387340"/>
              <a:gd name="connsiteY72" fmla="*/ 128492 h 510022"/>
              <a:gd name="connsiteX73" fmla="*/ 96835 w 387340"/>
              <a:gd name="connsiteY73" fmla="*/ 160771 h 510022"/>
              <a:gd name="connsiteX74" fmla="*/ 135569 w 387340"/>
              <a:gd name="connsiteY74" fmla="*/ 238239 h 510022"/>
              <a:gd name="connsiteX75" fmla="*/ 135569 w 387340"/>
              <a:gd name="connsiteY75" fmla="*/ 258251 h 510022"/>
              <a:gd name="connsiteX76" fmla="*/ 127822 w 387340"/>
              <a:gd name="connsiteY76" fmla="*/ 269872 h 510022"/>
              <a:gd name="connsiteX77" fmla="*/ 72949 w 387340"/>
              <a:gd name="connsiteY77" fmla="*/ 263416 h 510022"/>
              <a:gd name="connsiteX78" fmla="*/ 85215 w 387340"/>
              <a:gd name="connsiteY78" fmla="*/ 233720 h 510022"/>
              <a:gd name="connsiteX79" fmla="*/ 84569 w 387340"/>
              <a:gd name="connsiteY79" fmla="*/ 180138 h 510022"/>
              <a:gd name="connsiteX80" fmla="*/ 81987 w 387340"/>
              <a:gd name="connsiteY80" fmla="*/ 114290 h 510022"/>
              <a:gd name="connsiteX81" fmla="*/ 114911 w 387340"/>
              <a:gd name="connsiteY81" fmla="*/ 28429 h 510022"/>
              <a:gd name="connsiteX82" fmla="*/ 205291 w 387340"/>
              <a:gd name="connsiteY82" fmla="*/ 16809 h 510022"/>
              <a:gd name="connsiteX83" fmla="*/ 252417 w 387340"/>
              <a:gd name="connsiteY83" fmla="*/ 47796 h 510022"/>
              <a:gd name="connsiteX84" fmla="*/ 259518 w 387340"/>
              <a:gd name="connsiteY84" fmla="*/ 51024 h 510022"/>
              <a:gd name="connsiteX85" fmla="*/ 287278 w 387340"/>
              <a:gd name="connsiteY85" fmla="*/ 51024 h 510022"/>
              <a:gd name="connsiteX86" fmla="*/ 309873 w 387340"/>
              <a:gd name="connsiteY86" fmla="*/ 100733 h 510022"/>
              <a:gd name="connsiteX87" fmla="*/ 300189 w 387340"/>
              <a:gd name="connsiteY87" fmla="*/ 171100 h 510022"/>
              <a:gd name="connsiteX88" fmla="*/ 293733 w 387340"/>
              <a:gd name="connsiteY88" fmla="*/ 219517 h 510022"/>
              <a:gd name="connsiteX89" fmla="*/ 313746 w 387340"/>
              <a:gd name="connsiteY89" fmla="*/ 262125 h 510022"/>
              <a:gd name="connsiteX90" fmla="*/ 260164 w 387340"/>
              <a:gd name="connsiteY90" fmla="*/ 270517 h 510022"/>
              <a:gd name="connsiteX91" fmla="*/ 253063 w 387340"/>
              <a:gd name="connsiteY91" fmla="*/ 258897 h 510022"/>
              <a:gd name="connsiteX92" fmla="*/ 253063 w 387340"/>
              <a:gd name="connsiteY92" fmla="*/ 238884 h 510022"/>
              <a:gd name="connsiteX93" fmla="*/ 291797 w 387340"/>
              <a:gd name="connsiteY93" fmla="*/ 161416 h 510022"/>
              <a:gd name="connsiteX94" fmla="*/ 290505 w 387340"/>
              <a:gd name="connsiteY94" fmla="*/ 142049 h 510022"/>
              <a:gd name="connsiteX95" fmla="*/ 12911 w 387340"/>
              <a:gd name="connsiteY95" fmla="*/ 367998 h 510022"/>
              <a:gd name="connsiteX96" fmla="*/ 29696 w 387340"/>
              <a:gd name="connsiteY96" fmla="*/ 333783 h 510022"/>
              <a:gd name="connsiteX97" fmla="*/ 109101 w 387340"/>
              <a:gd name="connsiteY97" fmla="*/ 291175 h 510022"/>
              <a:gd name="connsiteX98" fmla="*/ 165911 w 387340"/>
              <a:gd name="connsiteY98" fmla="*/ 497111 h 510022"/>
              <a:gd name="connsiteX99" fmla="*/ 12911 w 387340"/>
              <a:gd name="connsiteY99" fmla="*/ 471289 h 510022"/>
              <a:gd name="connsiteX100" fmla="*/ 12911 w 387340"/>
              <a:gd name="connsiteY100" fmla="*/ 367998 h 510022"/>
              <a:gd name="connsiteX101" fmla="*/ 179468 w 387340"/>
              <a:gd name="connsiteY101" fmla="*/ 497111 h 510022"/>
              <a:gd name="connsiteX102" fmla="*/ 127822 w 387340"/>
              <a:gd name="connsiteY102" fmla="*/ 309897 h 510022"/>
              <a:gd name="connsiteX103" fmla="*/ 193670 w 387340"/>
              <a:gd name="connsiteY103" fmla="*/ 322808 h 510022"/>
              <a:gd name="connsiteX104" fmla="*/ 259518 w 387340"/>
              <a:gd name="connsiteY104" fmla="*/ 309897 h 510022"/>
              <a:gd name="connsiteX105" fmla="*/ 207873 w 387340"/>
              <a:gd name="connsiteY105" fmla="*/ 497111 h 510022"/>
              <a:gd name="connsiteX106" fmla="*/ 179468 w 387340"/>
              <a:gd name="connsiteY106" fmla="*/ 497111 h 510022"/>
              <a:gd name="connsiteX107" fmla="*/ 221430 w 387340"/>
              <a:gd name="connsiteY107" fmla="*/ 497111 h 510022"/>
              <a:gd name="connsiteX108" fmla="*/ 278240 w 387340"/>
              <a:gd name="connsiteY108" fmla="*/ 291821 h 510022"/>
              <a:gd name="connsiteX109" fmla="*/ 357645 w 387340"/>
              <a:gd name="connsiteY109" fmla="*/ 334428 h 510022"/>
              <a:gd name="connsiteX110" fmla="*/ 374429 w 387340"/>
              <a:gd name="connsiteY110" fmla="*/ 367998 h 510022"/>
              <a:gd name="connsiteX111" fmla="*/ 374429 w 387340"/>
              <a:gd name="connsiteY111" fmla="*/ 471289 h 510022"/>
              <a:gd name="connsiteX112" fmla="*/ 221430 w 387340"/>
              <a:gd name="connsiteY112" fmla="*/ 497111 h 5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87340" h="510022">
                <a:moveTo>
                  <a:pt x="387341" y="367998"/>
                </a:moveTo>
                <a:cubicBezTo>
                  <a:pt x="386695" y="351859"/>
                  <a:pt x="378948" y="335719"/>
                  <a:pt x="365391" y="324745"/>
                </a:cubicBezTo>
                <a:cubicBezTo>
                  <a:pt x="347961" y="309897"/>
                  <a:pt x="324075" y="296340"/>
                  <a:pt x="291797" y="283428"/>
                </a:cubicBezTo>
                <a:cubicBezTo>
                  <a:pt x="309873" y="278909"/>
                  <a:pt x="325366" y="269226"/>
                  <a:pt x="326012" y="268580"/>
                </a:cubicBezTo>
                <a:cubicBezTo>
                  <a:pt x="327948" y="267289"/>
                  <a:pt x="328594" y="265998"/>
                  <a:pt x="329240" y="264061"/>
                </a:cubicBezTo>
                <a:cubicBezTo>
                  <a:pt x="329240" y="262125"/>
                  <a:pt x="328594" y="260188"/>
                  <a:pt x="327303" y="258897"/>
                </a:cubicBezTo>
                <a:cubicBezTo>
                  <a:pt x="327303" y="258897"/>
                  <a:pt x="307290" y="239530"/>
                  <a:pt x="305354" y="218872"/>
                </a:cubicBezTo>
                <a:cubicBezTo>
                  <a:pt x="304708" y="210479"/>
                  <a:pt x="307936" y="193049"/>
                  <a:pt x="311809" y="174327"/>
                </a:cubicBezTo>
                <a:cubicBezTo>
                  <a:pt x="316328" y="150441"/>
                  <a:pt x="321493" y="123328"/>
                  <a:pt x="321493" y="101378"/>
                </a:cubicBezTo>
                <a:cubicBezTo>
                  <a:pt x="321493" y="69746"/>
                  <a:pt x="313100" y="52315"/>
                  <a:pt x="292442" y="40049"/>
                </a:cubicBezTo>
                <a:cubicBezTo>
                  <a:pt x="283404" y="34885"/>
                  <a:pt x="267911" y="36822"/>
                  <a:pt x="260164" y="38113"/>
                </a:cubicBezTo>
                <a:cubicBezTo>
                  <a:pt x="254354" y="30366"/>
                  <a:pt x="239506" y="14872"/>
                  <a:pt x="207873" y="4543"/>
                </a:cubicBezTo>
                <a:cubicBezTo>
                  <a:pt x="173658" y="-4495"/>
                  <a:pt x="138152" y="24"/>
                  <a:pt x="107164" y="17455"/>
                </a:cubicBezTo>
                <a:cubicBezTo>
                  <a:pt x="79405" y="35530"/>
                  <a:pt x="67785" y="63935"/>
                  <a:pt x="67785" y="114935"/>
                </a:cubicBezTo>
                <a:cubicBezTo>
                  <a:pt x="67785" y="140112"/>
                  <a:pt x="69076" y="162062"/>
                  <a:pt x="70367" y="181429"/>
                </a:cubicBezTo>
                <a:cubicBezTo>
                  <a:pt x="71658" y="203378"/>
                  <a:pt x="72949" y="220808"/>
                  <a:pt x="71012" y="232429"/>
                </a:cubicBezTo>
                <a:cubicBezTo>
                  <a:pt x="69721" y="244049"/>
                  <a:pt x="63266" y="254378"/>
                  <a:pt x="56810" y="262770"/>
                </a:cubicBezTo>
                <a:cubicBezTo>
                  <a:pt x="55519" y="264061"/>
                  <a:pt x="55519" y="265998"/>
                  <a:pt x="55519" y="267935"/>
                </a:cubicBezTo>
                <a:cubicBezTo>
                  <a:pt x="55519" y="269872"/>
                  <a:pt x="56810" y="271163"/>
                  <a:pt x="58747" y="272454"/>
                </a:cubicBezTo>
                <a:cubicBezTo>
                  <a:pt x="60038" y="273099"/>
                  <a:pt x="74240" y="280846"/>
                  <a:pt x="92316" y="284720"/>
                </a:cubicBezTo>
                <a:cubicBezTo>
                  <a:pt x="60683" y="296985"/>
                  <a:pt x="37443" y="310542"/>
                  <a:pt x="20658" y="324745"/>
                </a:cubicBezTo>
                <a:cubicBezTo>
                  <a:pt x="8392" y="335719"/>
                  <a:pt x="646" y="351859"/>
                  <a:pt x="0" y="367998"/>
                </a:cubicBezTo>
                <a:lnTo>
                  <a:pt x="0" y="477744"/>
                </a:lnTo>
                <a:lnTo>
                  <a:pt x="2582" y="479681"/>
                </a:lnTo>
                <a:cubicBezTo>
                  <a:pt x="32924" y="499694"/>
                  <a:pt x="114265" y="510023"/>
                  <a:pt x="195607" y="510023"/>
                </a:cubicBezTo>
                <a:cubicBezTo>
                  <a:pt x="276949" y="510023"/>
                  <a:pt x="357645" y="499694"/>
                  <a:pt x="384758" y="479681"/>
                </a:cubicBezTo>
                <a:lnTo>
                  <a:pt x="387341" y="477744"/>
                </a:lnTo>
                <a:lnTo>
                  <a:pt x="387341" y="367998"/>
                </a:lnTo>
                <a:close/>
                <a:moveTo>
                  <a:pt x="121367" y="286656"/>
                </a:moveTo>
                <a:lnTo>
                  <a:pt x="132341" y="282137"/>
                </a:lnTo>
                <a:cubicBezTo>
                  <a:pt x="132987" y="282137"/>
                  <a:pt x="133633" y="281492"/>
                  <a:pt x="134278" y="281492"/>
                </a:cubicBezTo>
                <a:cubicBezTo>
                  <a:pt x="134924" y="281492"/>
                  <a:pt x="134924" y="281492"/>
                  <a:pt x="135569" y="280846"/>
                </a:cubicBezTo>
                <a:lnTo>
                  <a:pt x="135569" y="280846"/>
                </a:lnTo>
                <a:cubicBezTo>
                  <a:pt x="143962" y="276327"/>
                  <a:pt x="148481" y="267935"/>
                  <a:pt x="148481" y="258251"/>
                </a:cubicBezTo>
                <a:lnTo>
                  <a:pt x="148481" y="246631"/>
                </a:lnTo>
                <a:cubicBezTo>
                  <a:pt x="162037" y="253732"/>
                  <a:pt x="177531" y="257606"/>
                  <a:pt x="193670" y="257606"/>
                </a:cubicBezTo>
                <a:cubicBezTo>
                  <a:pt x="209810" y="257606"/>
                  <a:pt x="225303" y="253732"/>
                  <a:pt x="238860" y="246631"/>
                </a:cubicBezTo>
                <a:lnTo>
                  <a:pt x="238860" y="258251"/>
                </a:lnTo>
                <a:cubicBezTo>
                  <a:pt x="238860" y="267935"/>
                  <a:pt x="244025" y="276327"/>
                  <a:pt x="252417" y="280846"/>
                </a:cubicBezTo>
                <a:lnTo>
                  <a:pt x="252417" y="280846"/>
                </a:lnTo>
                <a:cubicBezTo>
                  <a:pt x="252417" y="280846"/>
                  <a:pt x="253063" y="280846"/>
                  <a:pt x="253063" y="280846"/>
                </a:cubicBezTo>
                <a:cubicBezTo>
                  <a:pt x="253708" y="281492"/>
                  <a:pt x="254354" y="281492"/>
                  <a:pt x="254999" y="282137"/>
                </a:cubicBezTo>
                <a:lnTo>
                  <a:pt x="265974" y="286656"/>
                </a:lnTo>
                <a:lnTo>
                  <a:pt x="264683" y="291821"/>
                </a:lnTo>
                <a:cubicBezTo>
                  <a:pt x="250480" y="302795"/>
                  <a:pt x="223366" y="309897"/>
                  <a:pt x="193670" y="309897"/>
                </a:cubicBezTo>
                <a:cubicBezTo>
                  <a:pt x="163974" y="309897"/>
                  <a:pt x="136215" y="302795"/>
                  <a:pt x="122658" y="291821"/>
                </a:cubicBezTo>
                <a:lnTo>
                  <a:pt x="121367" y="286656"/>
                </a:lnTo>
                <a:close/>
                <a:moveTo>
                  <a:pt x="193670" y="245340"/>
                </a:moveTo>
                <a:cubicBezTo>
                  <a:pt x="147189" y="245340"/>
                  <a:pt x="109747" y="207897"/>
                  <a:pt x="109747" y="161416"/>
                </a:cubicBezTo>
                <a:lnTo>
                  <a:pt x="109747" y="135593"/>
                </a:lnTo>
                <a:cubicBezTo>
                  <a:pt x="135569" y="134302"/>
                  <a:pt x="171075" y="124619"/>
                  <a:pt x="191088" y="116226"/>
                </a:cubicBezTo>
                <a:lnTo>
                  <a:pt x="197544" y="112999"/>
                </a:lnTo>
                <a:cubicBezTo>
                  <a:pt x="216265" y="103315"/>
                  <a:pt x="229177" y="97505"/>
                  <a:pt x="245961" y="81366"/>
                </a:cubicBezTo>
                <a:cubicBezTo>
                  <a:pt x="247252" y="89113"/>
                  <a:pt x="251126" y="114290"/>
                  <a:pt x="256936" y="125264"/>
                </a:cubicBezTo>
                <a:cubicBezTo>
                  <a:pt x="263392" y="136239"/>
                  <a:pt x="270493" y="141404"/>
                  <a:pt x="275012" y="144631"/>
                </a:cubicBezTo>
                <a:cubicBezTo>
                  <a:pt x="275657" y="145277"/>
                  <a:pt x="276303" y="145277"/>
                  <a:pt x="276949" y="145923"/>
                </a:cubicBezTo>
                <a:lnTo>
                  <a:pt x="276949" y="161416"/>
                </a:lnTo>
                <a:cubicBezTo>
                  <a:pt x="277594" y="207897"/>
                  <a:pt x="240151" y="245340"/>
                  <a:pt x="193670" y="245340"/>
                </a:cubicBezTo>
                <a:close/>
                <a:moveTo>
                  <a:pt x="290505" y="142049"/>
                </a:moveTo>
                <a:cubicBezTo>
                  <a:pt x="290505" y="140758"/>
                  <a:pt x="289860" y="138821"/>
                  <a:pt x="288569" y="137530"/>
                </a:cubicBezTo>
                <a:cubicBezTo>
                  <a:pt x="287278" y="135593"/>
                  <a:pt x="284695" y="134302"/>
                  <a:pt x="282759" y="133011"/>
                </a:cubicBezTo>
                <a:cubicBezTo>
                  <a:pt x="278240" y="130429"/>
                  <a:pt x="273075" y="126555"/>
                  <a:pt x="268556" y="118163"/>
                </a:cubicBezTo>
                <a:cubicBezTo>
                  <a:pt x="264683" y="111707"/>
                  <a:pt x="260809" y="93632"/>
                  <a:pt x="258873" y="78783"/>
                </a:cubicBezTo>
                <a:cubicBezTo>
                  <a:pt x="258227" y="76201"/>
                  <a:pt x="256936" y="73619"/>
                  <a:pt x="255645" y="71682"/>
                </a:cubicBezTo>
                <a:cubicBezTo>
                  <a:pt x="253063" y="69100"/>
                  <a:pt x="249835" y="67809"/>
                  <a:pt x="246607" y="67809"/>
                </a:cubicBezTo>
                <a:cubicBezTo>
                  <a:pt x="246607" y="67809"/>
                  <a:pt x="246607" y="67809"/>
                  <a:pt x="246607" y="67809"/>
                </a:cubicBezTo>
                <a:cubicBezTo>
                  <a:pt x="243379" y="67809"/>
                  <a:pt x="240151" y="69100"/>
                  <a:pt x="238215" y="71037"/>
                </a:cubicBezTo>
                <a:cubicBezTo>
                  <a:pt x="222075" y="85239"/>
                  <a:pt x="211101" y="91049"/>
                  <a:pt x="192379" y="100087"/>
                </a:cubicBezTo>
                <a:lnTo>
                  <a:pt x="185924" y="103315"/>
                </a:lnTo>
                <a:cubicBezTo>
                  <a:pt x="165911" y="112353"/>
                  <a:pt x="127822" y="122036"/>
                  <a:pt x="103291" y="122036"/>
                </a:cubicBezTo>
                <a:cubicBezTo>
                  <a:pt x="99417" y="122036"/>
                  <a:pt x="96835" y="124619"/>
                  <a:pt x="96835" y="128492"/>
                </a:cubicBezTo>
                <a:cubicBezTo>
                  <a:pt x="96835" y="128492"/>
                  <a:pt x="96835" y="128492"/>
                  <a:pt x="96835" y="128492"/>
                </a:cubicBezTo>
                <a:lnTo>
                  <a:pt x="96835" y="128492"/>
                </a:lnTo>
                <a:lnTo>
                  <a:pt x="96835" y="160771"/>
                </a:lnTo>
                <a:cubicBezTo>
                  <a:pt x="96835" y="192403"/>
                  <a:pt x="112329" y="220163"/>
                  <a:pt x="135569" y="238239"/>
                </a:cubicBezTo>
                <a:lnTo>
                  <a:pt x="135569" y="258251"/>
                </a:lnTo>
                <a:cubicBezTo>
                  <a:pt x="135569" y="263416"/>
                  <a:pt x="132341" y="267935"/>
                  <a:pt x="127822" y="269872"/>
                </a:cubicBezTo>
                <a:cubicBezTo>
                  <a:pt x="110392" y="277618"/>
                  <a:pt x="84569" y="268580"/>
                  <a:pt x="72949" y="263416"/>
                </a:cubicBezTo>
                <a:cubicBezTo>
                  <a:pt x="78759" y="255023"/>
                  <a:pt x="83278" y="245340"/>
                  <a:pt x="85215" y="233720"/>
                </a:cubicBezTo>
                <a:cubicBezTo>
                  <a:pt x="87152" y="220808"/>
                  <a:pt x="85861" y="202732"/>
                  <a:pt x="84569" y="180138"/>
                </a:cubicBezTo>
                <a:cubicBezTo>
                  <a:pt x="83278" y="160771"/>
                  <a:pt x="81987" y="139467"/>
                  <a:pt x="81987" y="114290"/>
                </a:cubicBezTo>
                <a:cubicBezTo>
                  <a:pt x="81987" y="68454"/>
                  <a:pt x="91671" y="43277"/>
                  <a:pt x="114911" y="28429"/>
                </a:cubicBezTo>
                <a:cubicBezTo>
                  <a:pt x="142670" y="12936"/>
                  <a:pt x="174303" y="8417"/>
                  <a:pt x="205291" y="16809"/>
                </a:cubicBezTo>
                <a:cubicBezTo>
                  <a:pt x="240797" y="27784"/>
                  <a:pt x="252417" y="47796"/>
                  <a:pt x="252417" y="47796"/>
                </a:cubicBezTo>
                <a:cubicBezTo>
                  <a:pt x="253708" y="50378"/>
                  <a:pt x="256936" y="51670"/>
                  <a:pt x="259518" y="51024"/>
                </a:cubicBezTo>
                <a:cubicBezTo>
                  <a:pt x="267911" y="49087"/>
                  <a:pt x="282113" y="47796"/>
                  <a:pt x="287278" y="51024"/>
                </a:cubicBezTo>
                <a:cubicBezTo>
                  <a:pt x="301480" y="58771"/>
                  <a:pt x="309873" y="69746"/>
                  <a:pt x="309873" y="100733"/>
                </a:cubicBezTo>
                <a:cubicBezTo>
                  <a:pt x="309873" y="121391"/>
                  <a:pt x="304708" y="147859"/>
                  <a:pt x="300189" y="171100"/>
                </a:cubicBezTo>
                <a:cubicBezTo>
                  <a:pt x="296316" y="191758"/>
                  <a:pt x="293088" y="209188"/>
                  <a:pt x="293733" y="219517"/>
                </a:cubicBezTo>
                <a:cubicBezTo>
                  <a:pt x="295024" y="237593"/>
                  <a:pt x="306645" y="253732"/>
                  <a:pt x="313746" y="262125"/>
                </a:cubicBezTo>
                <a:cubicBezTo>
                  <a:pt x="302126" y="267935"/>
                  <a:pt x="277594" y="278909"/>
                  <a:pt x="260164" y="270517"/>
                </a:cubicBezTo>
                <a:cubicBezTo>
                  <a:pt x="255645" y="268580"/>
                  <a:pt x="253063" y="264061"/>
                  <a:pt x="253063" y="258897"/>
                </a:cubicBezTo>
                <a:lnTo>
                  <a:pt x="253063" y="238884"/>
                </a:lnTo>
                <a:cubicBezTo>
                  <a:pt x="276303" y="221454"/>
                  <a:pt x="291797" y="193049"/>
                  <a:pt x="291797" y="161416"/>
                </a:cubicBezTo>
                <a:lnTo>
                  <a:pt x="290505" y="142049"/>
                </a:lnTo>
                <a:close/>
                <a:moveTo>
                  <a:pt x="12911" y="367998"/>
                </a:moveTo>
                <a:cubicBezTo>
                  <a:pt x="12911" y="355086"/>
                  <a:pt x="19367" y="343466"/>
                  <a:pt x="29696" y="333783"/>
                </a:cubicBezTo>
                <a:cubicBezTo>
                  <a:pt x="47772" y="318289"/>
                  <a:pt x="73595" y="304732"/>
                  <a:pt x="109101" y="291175"/>
                </a:cubicBezTo>
                <a:lnTo>
                  <a:pt x="165911" y="497111"/>
                </a:lnTo>
                <a:cubicBezTo>
                  <a:pt x="100709" y="495175"/>
                  <a:pt x="39380" y="486137"/>
                  <a:pt x="12911" y="471289"/>
                </a:cubicBezTo>
                <a:lnTo>
                  <a:pt x="12911" y="367998"/>
                </a:lnTo>
                <a:close/>
                <a:moveTo>
                  <a:pt x="179468" y="497111"/>
                </a:moveTo>
                <a:lnTo>
                  <a:pt x="127822" y="309897"/>
                </a:lnTo>
                <a:cubicBezTo>
                  <a:pt x="144607" y="318289"/>
                  <a:pt x="168493" y="322808"/>
                  <a:pt x="193670" y="322808"/>
                </a:cubicBezTo>
                <a:cubicBezTo>
                  <a:pt x="218847" y="322808"/>
                  <a:pt x="242733" y="318289"/>
                  <a:pt x="259518" y="309897"/>
                </a:cubicBezTo>
                <a:lnTo>
                  <a:pt x="207873" y="497111"/>
                </a:lnTo>
                <a:cubicBezTo>
                  <a:pt x="198189" y="497757"/>
                  <a:pt x="189151" y="497111"/>
                  <a:pt x="179468" y="497111"/>
                </a:cubicBezTo>
                <a:close/>
                <a:moveTo>
                  <a:pt x="221430" y="497111"/>
                </a:moveTo>
                <a:lnTo>
                  <a:pt x="278240" y="291821"/>
                </a:lnTo>
                <a:cubicBezTo>
                  <a:pt x="313746" y="305378"/>
                  <a:pt x="339569" y="318935"/>
                  <a:pt x="357645" y="334428"/>
                </a:cubicBezTo>
                <a:cubicBezTo>
                  <a:pt x="367974" y="343466"/>
                  <a:pt x="374429" y="355086"/>
                  <a:pt x="374429" y="367998"/>
                </a:cubicBezTo>
                <a:lnTo>
                  <a:pt x="374429" y="471289"/>
                </a:lnTo>
                <a:cubicBezTo>
                  <a:pt x="349898" y="486782"/>
                  <a:pt x="287923" y="495175"/>
                  <a:pt x="221430" y="497111"/>
                </a:cubicBezTo>
                <a:close/>
              </a:path>
            </a:pathLst>
          </a:custGeom>
          <a:solidFill>
            <a:schemeClr val="bg1"/>
          </a:solidFill>
          <a:ln w="6449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2A3581-C5BB-D9A3-0C3B-295F684A49BF}"/>
              </a:ext>
            </a:extLst>
          </p:cNvPr>
          <p:cNvSpPr/>
          <p:nvPr/>
        </p:nvSpPr>
        <p:spPr>
          <a:xfrm>
            <a:off x="6903341" y="683647"/>
            <a:ext cx="594256" cy="562498"/>
          </a:xfrm>
          <a:prstGeom prst="rect">
            <a:avLst/>
          </a:prstGeom>
          <a:noFill/>
          <a:ln>
            <a:solidFill>
              <a:srgbClr val="827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1EEA21-4BE0-60EE-D50B-2D387BFEBA1E}"/>
              </a:ext>
            </a:extLst>
          </p:cNvPr>
          <p:cNvSpPr/>
          <p:nvPr/>
        </p:nvSpPr>
        <p:spPr>
          <a:xfrm>
            <a:off x="6884146" y="1495609"/>
            <a:ext cx="594256" cy="562498"/>
          </a:xfrm>
          <a:prstGeom prst="rect">
            <a:avLst/>
          </a:prstGeom>
          <a:noFill/>
          <a:ln>
            <a:solidFill>
              <a:srgbClr val="827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A55355-2718-0BF7-B752-A61217DC8F69}"/>
              </a:ext>
            </a:extLst>
          </p:cNvPr>
          <p:cNvSpPr/>
          <p:nvPr/>
        </p:nvSpPr>
        <p:spPr>
          <a:xfrm>
            <a:off x="6967332" y="1910651"/>
            <a:ext cx="202037" cy="100811"/>
          </a:xfrm>
          <a:custGeom>
            <a:avLst/>
            <a:gdLst>
              <a:gd name="connsiteX0" fmla="*/ 202030 w 202037"/>
              <a:gd name="connsiteY0" fmla="*/ 100811 h 100811"/>
              <a:gd name="connsiteX1" fmla="*/ 202030 w 202037"/>
              <a:gd name="connsiteY1" fmla="*/ 50260 h 100811"/>
              <a:gd name="connsiteX2" fmla="*/ 191885 w 202037"/>
              <a:gd name="connsiteY2" fmla="*/ 30028 h 100811"/>
              <a:gd name="connsiteX3" fmla="*/ 142441 w 202037"/>
              <a:gd name="connsiteY3" fmla="*/ 6706 h 100811"/>
              <a:gd name="connsiteX4" fmla="*/ 100869 w 202037"/>
              <a:gd name="connsiteY4" fmla="*/ 0 h 100811"/>
              <a:gd name="connsiteX5" fmla="*/ 59530 w 202037"/>
              <a:gd name="connsiteY5" fmla="*/ 6414 h 100811"/>
              <a:gd name="connsiteX6" fmla="*/ 10087 w 202037"/>
              <a:gd name="connsiteY6" fmla="*/ 29736 h 100811"/>
              <a:gd name="connsiteX7" fmla="*/ 0 w 202037"/>
              <a:gd name="connsiteY7" fmla="*/ 49968 h 100811"/>
              <a:gd name="connsiteX8" fmla="*/ 0 w 202037"/>
              <a:gd name="connsiteY8" fmla="*/ 100811 h 10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37" h="100811">
                <a:moveTo>
                  <a:pt x="202030" y="100811"/>
                </a:moveTo>
                <a:lnTo>
                  <a:pt x="202030" y="50260"/>
                </a:lnTo>
                <a:cubicBezTo>
                  <a:pt x="202236" y="42246"/>
                  <a:pt x="198431" y="34656"/>
                  <a:pt x="191885" y="30028"/>
                </a:cubicBezTo>
                <a:cubicBezTo>
                  <a:pt x="177316" y="18718"/>
                  <a:pt x="160435" y="10755"/>
                  <a:pt x="142441" y="6706"/>
                </a:cubicBezTo>
                <a:cubicBezTo>
                  <a:pt x="128939" y="2652"/>
                  <a:pt x="114961" y="397"/>
                  <a:pt x="100869" y="0"/>
                </a:cubicBezTo>
                <a:cubicBezTo>
                  <a:pt x="86839" y="-32"/>
                  <a:pt x="72891" y="2133"/>
                  <a:pt x="59530" y="6414"/>
                </a:cubicBezTo>
                <a:cubicBezTo>
                  <a:pt x="41792" y="11184"/>
                  <a:pt x="25049" y="19082"/>
                  <a:pt x="10087" y="29736"/>
                </a:cubicBezTo>
                <a:cubicBezTo>
                  <a:pt x="3767" y="34549"/>
                  <a:pt x="40" y="42024"/>
                  <a:pt x="0" y="49968"/>
                </a:cubicBezTo>
                <a:lnTo>
                  <a:pt x="0" y="100811"/>
                </a:lnTo>
                <a:close/>
              </a:path>
            </a:pathLst>
          </a:custGeom>
          <a:solidFill>
            <a:schemeClr val="bg1"/>
          </a:solidFill>
          <a:ln w="575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5B7760E-B58E-2933-3898-BBBAA448D992}"/>
              </a:ext>
            </a:extLst>
          </p:cNvPr>
          <p:cNvSpPr/>
          <p:nvPr/>
        </p:nvSpPr>
        <p:spPr>
          <a:xfrm>
            <a:off x="7017650" y="1795730"/>
            <a:ext cx="101102" cy="101102"/>
          </a:xfrm>
          <a:custGeom>
            <a:avLst/>
            <a:gdLst>
              <a:gd name="connsiteX0" fmla="*/ 101102 w 101102"/>
              <a:gd name="connsiteY0" fmla="*/ 50551 h 101102"/>
              <a:gd name="connsiteX1" fmla="*/ 50551 w 101102"/>
              <a:gd name="connsiteY1" fmla="*/ 101102 h 101102"/>
              <a:gd name="connsiteX2" fmla="*/ 0 w 101102"/>
              <a:gd name="connsiteY2" fmla="*/ 50551 h 101102"/>
              <a:gd name="connsiteX3" fmla="*/ 50551 w 101102"/>
              <a:gd name="connsiteY3" fmla="*/ 0 h 101102"/>
              <a:gd name="connsiteX4" fmla="*/ 101102 w 101102"/>
              <a:gd name="connsiteY4" fmla="*/ 50551 h 10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2" h="101102">
                <a:moveTo>
                  <a:pt x="101102" y="50551"/>
                </a:moveTo>
                <a:cubicBezTo>
                  <a:pt x="101102" y="78470"/>
                  <a:pt x="78470" y="101102"/>
                  <a:pt x="50551" y="101102"/>
                </a:cubicBezTo>
                <a:cubicBezTo>
                  <a:pt x="22633" y="101102"/>
                  <a:pt x="0" y="78470"/>
                  <a:pt x="0" y="50551"/>
                </a:cubicBezTo>
                <a:cubicBezTo>
                  <a:pt x="0" y="22633"/>
                  <a:pt x="22633" y="0"/>
                  <a:pt x="50551" y="0"/>
                </a:cubicBezTo>
                <a:cubicBezTo>
                  <a:pt x="78470" y="0"/>
                  <a:pt x="101102" y="22633"/>
                  <a:pt x="101102" y="50551"/>
                </a:cubicBezTo>
                <a:close/>
              </a:path>
            </a:pathLst>
          </a:custGeom>
          <a:solidFill>
            <a:schemeClr val="bg1"/>
          </a:solidFill>
          <a:ln w="575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91A809-5E45-E9C0-DB8E-331A2C9C7CD0}"/>
              </a:ext>
            </a:extLst>
          </p:cNvPr>
          <p:cNvSpPr/>
          <p:nvPr/>
        </p:nvSpPr>
        <p:spPr>
          <a:xfrm>
            <a:off x="7089598" y="1550846"/>
            <a:ext cx="267744" cy="274562"/>
          </a:xfrm>
          <a:custGeom>
            <a:avLst/>
            <a:gdLst>
              <a:gd name="connsiteX0" fmla="*/ 253690 w 267744"/>
              <a:gd name="connsiteY0" fmla="*/ 0 h 274562"/>
              <a:gd name="connsiteX1" fmla="*/ 14053 w 267744"/>
              <a:gd name="connsiteY1" fmla="*/ 0 h 274562"/>
              <a:gd name="connsiteX2" fmla="*/ 1 w 267744"/>
              <a:gd name="connsiteY2" fmla="*/ 14227 h 274562"/>
              <a:gd name="connsiteX3" fmla="*/ 1 w 267744"/>
              <a:gd name="connsiteY3" fmla="*/ 201505 h 274562"/>
              <a:gd name="connsiteX4" fmla="*/ 13876 w 267744"/>
              <a:gd name="connsiteY4" fmla="*/ 215731 h 274562"/>
              <a:gd name="connsiteX5" fmla="*/ 13936 w 267744"/>
              <a:gd name="connsiteY5" fmla="*/ 215732 h 274562"/>
              <a:gd name="connsiteX6" fmla="*/ 58249 w 267744"/>
              <a:gd name="connsiteY6" fmla="*/ 215732 h 274562"/>
              <a:gd name="connsiteX7" fmla="*/ 58249 w 267744"/>
              <a:gd name="connsiteY7" fmla="*/ 274562 h 274562"/>
              <a:gd name="connsiteX8" fmla="*/ 111715 w 267744"/>
              <a:gd name="connsiteY8" fmla="*/ 215732 h 274562"/>
              <a:gd name="connsiteX9" fmla="*/ 253398 w 267744"/>
              <a:gd name="connsiteY9" fmla="*/ 215732 h 274562"/>
              <a:gd name="connsiteX10" fmla="*/ 267451 w 267744"/>
              <a:gd name="connsiteY10" fmla="*/ 201564 h 274562"/>
              <a:gd name="connsiteX11" fmla="*/ 267450 w 267744"/>
              <a:gd name="connsiteY11" fmla="*/ 201505 h 274562"/>
              <a:gd name="connsiteX12" fmla="*/ 267742 w 267744"/>
              <a:gd name="connsiteY12" fmla="*/ 14402 h 274562"/>
              <a:gd name="connsiteX13" fmla="*/ 253926 w 267744"/>
              <a:gd name="connsiteY13" fmla="*/ 3 h 274562"/>
              <a:gd name="connsiteX14" fmla="*/ 253690 w 267744"/>
              <a:gd name="connsiteY14" fmla="*/ 0 h 274562"/>
              <a:gd name="connsiteX15" fmla="*/ 172062 w 267744"/>
              <a:gd name="connsiteY15" fmla="*/ 54749 h 274562"/>
              <a:gd name="connsiteX16" fmla="*/ 181099 w 267744"/>
              <a:gd name="connsiteY16" fmla="*/ 45712 h 274562"/>
              <a:gd name="connsiteX17" fmla="*/ 186263 w 267744"/>
              <a:gd name="connsiteY17" fmla="*/ 46281 h 274562"/>
              <a:gd name="connsiteX18" fmla="*/ 186288 w 267744"/>
              <a:gd name="connsiteY18" fmla="*/ 50843 h 274562"/>
              <a:gd name="connsiteX19" fmla="*/ 177251 w 267744"/>
              <a:gd name="connsiteY19" fmla="*/ 59880 h 274562"/>
              <a:gd name="connsiteX20" fmla="*/ 174685 w 267744"/>
              <a:gd name="connsiteY20" fmla="*/ 60930 h 274562"/>
              <a:gd name="connsiteX21" fmla="*/ 172062 w 267744"/>
              <a:gd name="connsiteY21" fmla="*/ 59880 h 274562"/>
              <a:gd name="connsiteX22" fmla="*/ 172237 w 267744"/>
              <a:gd name="connsiteY22" fmla="*/ 54982 h 274562"/>
              <a:gd name="connsiteX23" fmla="*/ 130256 w 267744"/>
              <a:gd name="connsiteY23" fmla="*/ 26762 h 274562"/>
              <a:gd name="connsiteX24" fmla="*/ 133439 w 267744"/>
              <a:gd name="connsiteY24" fmla="*/ 22656 h 274562"/>
              <a:gd name="connsiteX25" fmla="*/ 137545 w 267744"/>
              <a:gd name="connsiteY25" fmla="*/ 25839 h 274562"/>
              <a:gd name="connsiteX26" fmla="*/ 137545 w 267744"/>
              <a:gd name="connsiteY26" fmla="*/ 26762 h 274562"/>
              <a:gd name="connsiteX27" fmla="*/ 137545 w 267744"/>
              <a:gd name="connsiteY27" fmla="*/ 39473 h 274562"/>
              <a:gd name="connsiteX28" fmla="*/ 134362 w 267744"/>
              <a:gd name="connsiteY28" fmla="*/ 43579 h 274562"/>
              <a:gd name="connsiteX29" fmla="*/ 130256 w 267744"/>
              <a:gd name="connsiteY29" fmla="*/ 40397 h 274562"/>
              <a:gd name="connsiteX30" fmla="*/ 130256 w 267744"/>
              <a:gd name="connsiteY30" fmla="*/ 39473 h 274562"/>
              <a:gd name="connsiteX31" fmla="*/ 81629 w 267744"/>
              <a:gd name="connsiteY31" fmla="*/ 45012 h 274562"/>
              <a:gd name="connsiteX32" fmla="*/ 86658 w 267744"/>
              <a:gd name="connsiteY32" fmla="*/ 44910 h 274562"/>
              <a:gd name="connsiteX33" fmla="*/ 86760 w 267744"/>
              <a:gd name="connsiteY33" fmla="*/ 45012 h 274562"/>
              <a:gd name="connsiteX34" fmla="*/ 95798 w 267744"/>
              <a:gd name="connsiteY34" fmla="*/ 54050 h 274562"/>
              <a:gd name="connsiteX35" fmla="*/ 95798 w 267744"/>
              <a:gd name="connsiteY35" fmla="*/ 59180 h 274562"/>
              <a:gd name="connsiteX36" fmla="*/ 93232 w 267744"/>
              <a:gd name="connsiteY36" fmla="*/ 60230 h 274562"/>
              <a:gd name="connsiteX37" fmla="*/ 90608 w 267744"/>
              <a:gd name="connsiteY37" fmla="*/ 59180 h 274562"/>
              <a:gd name="connsiteX38" fmla="*/ 81629 w 267744"/>
              <a:gd name="connsiteY38" fmla="*/ 50143 h 274562"/>
              <a:gd name="connsiteX39" fmla="*/ 81804 w 267744"/>
              <a:gd name="connsiteY39" fmla="*/ 45245 h 274562"/>
              <a:gd name="connsiteX40" fmla="*/ 77198 w 267744"/>
              <a:gd name="connsiteY40" fmla="*/ 99120 h 274562"/>
              <a:gd name="connsiteX41" fmla="*/ 64662 w 267744"/>
              <a:gd name="connsiteY41" fmla="*/ 99120 h 274562"/>
              <a:gd name="connsiteX42" fmla="*/ 61480 w 267744"/>
              <a:gd name="connsiteY42" fmla="*/ 95014 h 274562"/>
              <a:gd name="connsiteX43" fmla="*/ 64662 w 267744"/>
              <a:gd name="connsiteY43" fmla="*/ 91832 h 274562"/>
              <a:gd name="connsiteX44" fmla="*/ 77198 w 267744"/>
              <a:gd name="connsiteY44" fmla="*/ 91832 h 274562"/>
              <a:gd name="connsiteX45" fmla="*/ 81304 w 267744"/>
              <a:gd name="connsiteY45" fmla="*/ 95014 h 274562"/>
              <a:gd name="connsiteX46" fmla="*/ 78122 w 267744"/>
              <a:gd name="connsiteY46" fmla="*/ 99120 h 274562"/>
              <a:gd name="connsiteX47" fmla="*/ 77198 w 267744"/>
              <a:gd name="connsiteY47" fmla="*/ 99120 h 274562"/>
              <a:gd name="connsiteX48" fmla="*/ 95739 w 267744"/>
              <a:gd name="connsiteY48" fmla="*/ 136436 h 274562"/>
              <a:gd name="connsiteX49" fmla="*/ 86702 w 267744"/>
              <a:gd name="connsiteY49" fmla="*/ 145473 h 274562"/>
              <a:gd name="connsiteX50" fmla="*/ 81545 w 267744"/>
              <a:gd name="connsiteY50" fmla="*/ 144845 h 274562"/>
              <a:gd name="connsiteX51" fmla="*/ 81571 w 267744"/>
              <a:gd name="connsiteY51" fmla="*/ 140284 h 274562"/>
              <a:gd name="connsiteX52" fmla="*/ 90550 w 267744"/>
              <a:gd name="connsiteY52" fmla="*/ 131305 h 274562"/>
              <a:gd name="connsiteX53" fmla="*/ 95714 w 267744"/>
              <a:gd name="connsiteY53" fmla="*/ 131874 h 274562"/>
              <a:gd name="connsiteX54" fmla="*/ 95739 w 267744"/>
              <a:gd name="connsiteY54" fmla="*/ 136436 h 274562"/>
              <a:gd name="connsiteX55" fmla="*/ 133755 w 267744"/>
              <a:gd name="connsiteY55" fmla="*/ 177833 h 274562"/>
              <a:gd name="connsiteX56" fmla="*/ 122094 w 267744"/>
              <a:gd name="connsiteY56" fmla="*/ 167279 h 274562"/>
              <a:gd name="connsiteX57" fmla="*/ 144891 w 267744"/>
              <a:gd name="connsiteY57" fmla="*/ 167279 h 274562"/>
              <a:gd name="connsiteX58" fmla="*/ 133755 w 267744"/>
              <a:gd name="connsiteY58" fmla="*/ 177833 h 274562"/>
              <a:gd name="connsiteX59" fmla="*/ 147981 w 267744"/>
              <a:gd name="connsiteY59" fmla="*/ 159991 h 274562"/>
              <a:gd name="connsiteX60" fmla="*/ 119470 w 267744"/>
              <a:gd name="connsiteY60" fmla="*/ 159991 h 274562"/>
              <a:gd name="connsiteX61" fmla="*/ 114222 w 267744"/>
              <a:gd name="connsiteY61" fmla="*/ 154744 h 274562"/>
              <a:gd name="connsiteX62" fmla="*/ 119470 w 267744"/>
              <a:gd name="connsiteY62" fmla="*/ 149496 h 274562"/>
              <a:gd name="connsiteX63" fmla="*/ 147981 w 267744"/>
              <a:gd name="connsiteY63" fmla="*/ 149496 h 274562"/>
              <a:gd name="connsiteX64" fmla="*/ 153229 w 267744"/>
              <a:gd name="connsiteY64" fmla="*/ 154744 h 274562"/>
              <a:gd name="connsiteX65" fmla="*/ 147981 w 267744"/>
              <a:gd name="connsiteY65" fmla="*/ 159991 h 274562"/>
              <a:gd name="connsiteX66" fmla="*/ 154920 w 267744"/>
              <a:gd name="connsiteY66" fmla="*/ 141858 h 274562"/>
              <a:gd name="connsiteX67" fmla="*/ 154395 w 267744"/>
              <a:gd name="connsiteY67" fmla="*/ 142208 h 274562"/>
              <a:gd name="connsiteX68" fmla="*/ 113056 w 267744"/>
              <a:gd name="connsiteY68" fmla="*/ 142208 h 274562"/>
              <a:gd name="connsiteX69" fmla="*/ 112531 w 267744"/>
              <a:gd name="connsiteY69" fmla="*/ 142208 h 274562"/>
              <a:gd name="connsiteX70" fmla="*/ 101453 w 267744"/>
              <a:gd name="connsiteY70" fmla="*/ 124191 h 274562"/>
              <a:gd name="connsiteX71" fmla="*/ 94107 w 267744"/>
              <a:gd name="connsiteY71" fmla="*/ 112122 h 274562"/>
              <a:gd name="connsiteX72" fmla="*/ 91075 w 267744"/>
              <a:gd name="connsiteY72" fmla="*/ 97429 h 274562"/>
              <a:gd name="connsiteX73" fmla="*/ 91075 w 267744"/>
              <a:gd name="connsiteY73" fmla="*/ 95622 h 274562"/>
              <a:gd name="connsiteX74" fmla="*/ 135303 w 267744"/>
              <a:gd name="connsiteY74" fmla="*/ 54548 h 274562"/>
              <a:gd name="connsiteX75" fmla="*/ 176376 w 267744"/>
              <a:gd name="connsiteY75" fmla="*/ 95622 h 274562"/>
              <a:gd name="connsiteX76" fmla="*/ 176376 w 267744"/>
              <a:gd name="connsiteY76" fmla="*/ 97138 h 274562"/>
              <a:gd name="connsiteX77" fmla="*/ 173403 w 267744"/>
              <a:gd name="connsiteY77" fmla="*/ 111889 h 274562"/>
              <a:gd name="connsiteX78" fmla="*/ 166056 w 267744"/>
              <a:gd name="connsiteY78" fmla="*/ 123958 h 274562"/>
              <a:gd name="connsiteX79" fmla="*/ 154920 w 267744"/>
              <a:gd name="connsiteY79" fmla="*/ 141858 h 274562"/>
              <a:gd name="connsiteX80" fmla="*/ 186463 w 267744"/>
              <a:gd name="connsiteY80" fmla="*/ 144657 h 274562"/>
              <a:gd name="connsiteX81" fmla="*/ 183898 w 267744"/>
              <a:gd name="connsiteY81" fmla="*/ 145706 h 274562"/>
              <a:gd name="connsiteX82" fmla="*/ 181274 w 267744"/>
              <a:gd name="connsiteY82" fmla="*/ 144657 h 274562"/>
              <a:gd name="connsiteX83" fmla="*/ 172237 w 267744"/>
              <a:gd name="connsiteY83" fmla="*/ 135619 h 274562"/>
              <a:gd name="connsiteX84" fmla="*/ 172865 w 267744"/>
              <a:gd name="connsiteY84" fmla="*/ 130463 h 274562"/>
              <a:gd name="connsiteX85" fmla="*/ 177426 w 267744"/>
              <a:gd name="connsiteY85" fmla="*/ 130488 h 274562"/>
              <a:gd name="connsiteX86" fmla="*/ 186463 w 267744"/>
              <a:gd name="connsiteY86" fmla="*/ 139468 h 274562"/>
              <a:gd name="connsiteX87" fmla="*/ 186463 w 267744"/>
              <a:gd name="connsiteY87" fmla="*/ 144657 h 274562"/>
              <a:gd name="connsiteX88" fmla="*/ 202789 w 267744"/>
              <a:gd name="connsiteY88" fmla="*/ 99120 h 274562"/>
              <a:gd name="connsiteX89" fmla="*/ 190078 w 267744"/>
              <a:gd name="connsiteY89" fmla="*/ 99120 h 274562"/>
              <a:gd name="connsiteX90" fmla="*/ 185972 w 267744"/>
              <a:gd name="connsiteY90" fmla="*/ 95938 h 274562"/>
              <a:gd name="connsiteX91" fmla="*/ 189155 w 267744"/>
              <a:gd name="connsiteY91" fmla="*/ 91832 h 274562"/>
              <a:gd name="connsiteX92" fmla="*/ 190078 w 267744"/>
              <a:gd name="connsiteY92" fmla="*/ 91832 h 274562"/>
              <a:gd name="connsiteX93" fmla="*/ 202789 w 267744"/>
              <a:gd name="connsiteY93" fmla="*/ 91832 h 274562"/>
              <a:gd name="connsiteX94" fmla="*/ 206895 w 267744"/>
              <a:gd name="connsiteY94" fmla="*/ 95014 h 274562"/>
              <a:gd name="connsiteX95" fmla="*/ 203712 w 267744"/>
              <a:gd name="connsiteY95" fmla="*/ 99120 h 274562"/>
              <a:gd name="connsiteX96" fmla="*/ 202789 w 267744"/>
              <a:gd name="connsiteY96" fmla="*/ 99120 h 2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67744" h="274562">
                <a:moveTo>
                  <a:pt x="253690" y="0"/>
                </a:moveTo>
                <a:lnTo>
                  <a:pt x="14053" y="0"/>
                </a:lnTo>
                <a:cubicBezTo>
                  <a:pt x="6251" y="64"/>
                  <a:pt x="-32" y="6424"/>
                  <a:pt x="1" y="14227"/>
                </a:cubicBezTo>
                <a:lnTo>
                  <a:pt x="1" y="201505"/>
                </a:lnTo>
                <a:cubicBezTo>
                  <a:pt x="-96" y="209265"/>
                  <a:pt x="6116" y="215634"/>
                  <a:pt x="13876" y="215731"/>
                </a:cubicBezTo>
                <a:cubicBezTo>
                  <a:pt x="13897" y="215731"/>
                  <a:pt x="13916" y="215732"/>
                  <a:pt x="13936" y="215732"/>
                </a:cubicBezTo>
                <a:lnTo>
                  <a:pt x="58249" y="215732"/>
                </a:lnTo>
                <a:lnTo>
                  <a:pt x="58249" y="274562"/>
                </a:lnTo>
                <a:lnTo>
                  <a:pt x="111715" y="215732"/>
                </a:lnTo>
                <a:lnTo>
                  <a:pt x="253398" y="215732"/>
                </a:lnTo>
                <a:cubicBezTo>
                  <a:pt x="261191" y="215700"/>
                  <a:pt x="267482" y="209356"/>
                  <a:pt x="267451" y="201564"/>
                </a:cubicBezTo>
                <a:cubicBezTo>
                  <a:pt x="267451" y="201544"/>
                  <a:pt x="267450" y="201525"/>
                  <a:pt x="267450" y="201505"/>
                </a:cubicBezTo>
                <a:lnTo>
                  <a:pt x="267742" y="14402"/>
                </a:lnTo>
                <a:cubicBezTo>
                  <a:pt x="267902" y="6611"/>
                  <a:pt x="261717" y="164"/>
                  <a:pt x="253926" y="3"/>
                </a:cubicBezTo>
                <a:cubicBezTo>
                  <a:pt x="253847" y="1"/>
                  <a:pt x="253769" y="0"/>
                  <a:pt x="253690" y="0"/>
                </a:cubicBezTo>
                <a:close/>
                <a:moveTo>
                  <a:pt x="172062" y="54749"/>
                </a:moveTo>
                <a:lnTo>
                  <a:pt x="181099" y="45712"/>
                </a:lnTo>
                <a:cubicBezTo>
                  <a:pt x="182682" y="44443"/>
                  <a:pt x="184994" y="44698"/>
                  <a:pt x="186263" y="46281"/>
                </a:cubicBezTo>
                <a:cubicBezTo>
                  <a:pt x="187328" y="47612"/>
                  <a:pt x="187339" y="49500"/>
                  <a:pt x="186288" y="50843"/>
                </a:cubicBezTo>
                <a:lnTo>
                  <a:pt x="177251" y="59880"/>
                </a:lnTo>
                <a:cubicBezTo>
                  <a:pt x="176569" y="60557"/>
                  <a:pt x="175646" y="60934"/>
                  <a:pt x="174685" y="60930"/>
                </a:cubicBezTo>
                <a:cubicBezTo>
                  <a:pt x="173709" y="60925"/>
                  <a:pt x="172771" y="60550"/>
                  <a:pt x="172062" y="59880"/>
                </a:cubicBezTo>
                <a:cubicBezTo>
                  <a:pt x="170863" y="58442"/>
                  <a:pt x="170939" y="56332"/>
                  <a:pt x="172237" y="54982"/>
                </a:cubicBezTo>
                <a:close/>
                <a:moveTo>
                  <a:pt x="130256" y="26762"/>
                </a:moveTo>
                <a:cubicBezTo>
                  <a:pt x="130001" y="24750"/>
                  <a:pt x="131426" y="22911"/>
                  <a:pt x="133439" y="22656"/>
                </a:cubicBezTo>
                <a:cubicBezTo>
                  <a:pt x="135451" y="22401"/>
                  <a:pt x="137289" y="23826"/>
                  <a:pt x="137545" y="25839"/>
                </a:cubicBezTo>
                <a:cubicBezTo>
                  <a:pt x="137584" y="26145"/>
                  <a:pt x="137584" y="26456"/>
                  <a:pt x="137545" y="26762"/>
                </a:cubicBezTo>
                <a:lnTo>
                  <a:pt x="137545" y="39473"/>
                </a:lnTo>
                <a:cubicBezTo>
                  <a:pt x="137799" y="41486"/>
                  <a:pt x="136375" y="43324"/>
                  <a:pt x="134362" y="43579"/>
                </a:cubicBezTo>
                <a:cubicBezTo>
                  <a:pt x="132350" y="43834"/>
                  <a:pt x="130511" y="42409"/>
                  <a:pt x="130256" y="40397"/>
                </a:cubicBezTo>
                <a:cubicBezTo>
                  <a:pt x="130217" y="40090"/>
                  <a:pt x="130217" y="39780"/>
                  <a:pt x="130256" y="39473"/>
                </a:cubicBezTo>
                <a:close/>
                <a:moveTo>
                  <a:pt x="81629" y="45012"/>
                </a:moveTo>
                <a:cubicBezTo>
                  <a:pt x="82990" y="43595"/>
                  <a:pt x="85241" y="43550"/>
                  <a:pt x="86658" y="44910"/>
                </a:cubicBezTo>
                <a:cubicBezTo>
                  <a:pt x="86693" y="44943"/>
                  <a:pt x="86727" y="44977"/>
                  <a:pt x="86760" y="45012"/>
                </a:cubicBezTo>
                <a:lnTo>
                  <a:pt x="95798" y="54050"/>
                </a:lnTo>
                <a:cubicBezTo>
                  <a:pt x="97190" y="55476"/>
                  <a:pt x="97190" y="57754"/>
                  <a:pt x="95798" y="59180"/>
                </a:cubicBezTo>
                <a:cubicBezTo>
                  <a:pt x="95116" y="59857"/>
                  <a:pt x="94193" y="60235"/>
                  <a:pt x="93232" y="60230"/>
                </a:cubicBezTo>
                <a:cubicBezTo>
                  <a:pt x="92256" y="60225"/>
                  <a:pt x="91318" y="59850"/>
                  <a:pt x="90608" y="59180"/>
                </a:cubicBezTo>
                <a:lnTo>
                  <a:pt x="81629" y="50143"/>
                </a:lnTo>
                <a:cubicBezTo>
                  <a:pt x="80374" y="48724"/>
                  <a:pt x="80451" y="46571"/>
                  <a:pt x="81804" y="45245"/>
                </a:cubicBezTo>
                <a:close/>
                <a:moveTo>
                  <a:pt x="77198" y="99120"/>
                </a:moveTo>
                <a:lnTo>
                  <a:pt x="64662" y="99120"/>
                </a:lnTo>
                <a:cubicBezTo>
                  <a:pt x="62650" y="98865"/>
                  <a:pt x="61225" y="97027"/>
                  <a:pt x="61480" y="95014"/>
                </a:cubicBezTo>
                <a:cubicBezTo>
                  <a:pt x="61691" y="93352"/>
                  <a:pt x="63000" y="92042"/>
                  <a:pt x="64662" y="91832"/>
                </a:cubicBezTo>
                <a:lnTo>
                  <a:pt x="77198" y="91832"/>
                </a:lnTo>
                <a:cubicBezTo>
                  <a:pt x="79211" y="91577"/>
                  <a:pt x="81049" y="93001"/>
                  <a:pt x="81304" y="95014"/>
                </a:cubicBezTo>
                <a:cubicBezTo>
                  <a:pt x="81559" y="97027"/>
                  <a:pt x="80134" y="98865"/>
                  <a:pt x="78122" y="99120"/>
                </a:cubicBezTo>
                <a:cubicBezTo>
                  <a:pt x="77815" y="99159"/>
                  <a:pt x="77505" y="99159"/>
                  <a:pt x="77198" y="99120"/>
                </a:cubicBezTo>
                <a:close/>
                <a:moveTo>
                  <a:pt x="95739" y="136436"/>
                </a:moveTo>
                <a:lnTo>
                  <a:pt x="86702" y="145473"/>
                </a:lnTo>
                <a:cubicBezTo>
                  <a:pt x="85104" y="146724"/>
                  <a:pt x="82796" y="146443"/>
                  <a:pt x="81545" y="144845"/>
                </a:cubicBezTo>
                <a:cubicBezTo>
                  <a:pt x="80495" y="143503"/>
                  <a:pt x="80505" y="141614"/>
                  <a:pt x="81571" y="140284"/>
                </a:cubicBezTo>
                <a:lnTo>
                  <a:pt x="90550" y="131305"/>
                </a:lnTo>
                <a:cubicBezTo>
                  <a:pt x="92133" y="130036"/>
                  <a:pt x="94445" y="130291"/>
                  <a:pt x="95714" y="131874"/>
                </a:cubicBezTo>
                <a:cubicBezTo>
                  <a:pt x="96779" y="133205"/>
                  <a:pt x="96790" y="135093"/>
                  <a:pt x="95739" y="136436"/>
                </a:cubicBezTo>
                <a:close/>
                <a:moveTo>
                  <a:pt x="133755" y="177833"/>
                </a:moveTo>
                <a:cubicBezTo>
                  <a:pt x="127724" y="177860"/>
                  <a:pt x="122667" y="173284"/>
                  <a:pt x="122094" y="167279"/>
                </a:cubicBezTo>
                <a:lnTo>
                  <a:pt x="144891" y="167279"/>
                </a:lnTo>
                <a:cubicBezTo>
                  <a:pt x="144342" y="173088"/>
                  <a:pt x="139584" y="177596"/>
                  <a:pt x="133755" y="177833"/>
                </a:cubicBezTo>
                <a:close/>
                <a:moveTo>
                  <a:pt x="147981" y="159991"/>
                </a:moveTo>
                <a:lnTo>
                  <a:pt x="119470" y="159991"/>
                </a:lnTo>
                <a:cubicBezTo>
                  <a:pt x="116571" y="159991"/>
                  <a:pt x="114222" y="157642"/>
                  <a:pt x="114222" y="154744"/>
                </a:cubicBezTo>
                <a:cubicBezTo>
                  <a:pt x="114222" y="151845"/>
                  <a:pt x="116571" y="149496"/>
                  <a:pt x="119470" y="149496"/>
                </a:cubicBezTo>
                <a:lnTo>
                  <a:pt x="147981" y="149496"/>
                </a:lnTo>
                <a:cubicBezTo>
                  <a:pt x="150880" y="149496"/>
                  <a:pt x="153229" y="151845"/>
                  <a:pt x="153229" y="154744"/>
                </a:cubicBezTo>
                <a:cubicBezTo>
                  <a:pt x="153229" y="157642"/>
                  <a:pt x="150880" y="159991"/>
                  <a:pt x="147981" y="159991"/>
                </a:cubicBezTo>
                <a:close/>
                <a:moveTo>
                  <a:pt x="154920" y="141858"/>
                </a:moveTo>
                <a:cubicBezTo>
                  <a:pt x="154828" y="142067"/>
                  <a:pt x="154624" y="142204"/>
                  <a:pt x="154395" y="142208"/>
                </a:cubicBezTo>
                <a:lnTo>
                  <a:pt x="113056" y="142208"/>
                </a:lnTo>
                <a:cubicBezTo>
                  <a:pt x="112888" y="142276"/>
                  <a:pt x="112700" y="142276"/>
                  <a:pt x="112531" y="142208"/>
                </a:cubicBezTo>
                <a:cubicBezTo>
                  <a:pt x="109586" y="135774"/>
                  <a:pt x="105865" y="129723"/>
                  <a:pt x="101453" y="124191"/>
                </a:cubicBezTo>
                <a:cubicBezTo>
                  <a:pt x="98298" y="120643"/>
                  <a:pt x="95810" y="116555"/>
                  <a:pt x="94107" y="112122"/>
                </a:cubicBezTo>
                <a:cubicBezTo>
                  <a:pt x="92264" y="107434"/>
                  <a:pt x="91239" y="102464"/>
                  <a:pt x="91075" y="97429"/>
                </a:cubicBezTo>
                <a:lnTo>
                  <a:pt x="91075" y="95622"/>
                </a:lnTo>
                <a:cubicBezTo>
                  <a:pt x="91946" y="72066"/>
                  <a:pt x="111747" y="53677"/>
                  <a:pt x="135303" y="54548"/>
                </a:cubicBezTo>
                <a:cubicBezTo>
                  <a:pt x="157636" y="55374"/>
                  <a:pt x="175551" y="73288"/>
                  <a:pt x="176376" y="95622"/>
                </a:cubicBezTo>
                <a:lnTo>
                  <a:pt x="176376" y="97138"/>
                </a:lnTo>
                <a:cubicBezTo>
                  <a:pt x="176210" y="102186"/>
                  <a:pt x="175205" y="107171"/>
                  <a:pt x="173403" y="111889"/>
                </a:cubicBezTo>
                <a:cubicBezTo>
                  <a:pt x="171674" y="116308"/>
                  <a:pt x="169188" y="120393"/>
                  <a:pt x="166056" y="123958"/>
                </a:cubicBezTo>
                <a:cubicBezTo>
                  <a:pt x="161645" y="129460"/>
                  <a:pt x="157906" y="135470"/>
                  <a:pt x="154920" y="141858"/>
                </a:cubicBezTo>
                <a:close/>
                <a:moveTo>
                  <a:pt x="186463" y="144657"/>
                </a:moveTo>
                <a:cubicBezTo>
                  <a:pt x="185782" y="145334"/>
                  <a:pt x="184859" y="145711"/>
                  <a:pt x="183898" y="145706"/>
                </a:cubicBezTo>
                <a:cubicBezTo>
                  <a:pt x="182922" y="145702"/>
                  <a:pt x="181984" y="145327"/>
                  <a:pt x="181274" y="144657"/>
                </a:cubicBezTo>
                <a:lnTo>
                  <a:pt x="172237" y="135619"/>
                </a:lnTo>
                <a:cubicBezTo>
                  <a:pt x="170986" y="134022"/>
                  <a:pt x="171267" y="131713"/>
                  <a:pt x="172865" y="130463"/>
                </a:cubicBezTo>
                <a:cubicBezTo>
                  <a:pt x="174207" y="129412"/>
                  <a:pt x="176096" y="129423"/>
                  <a:pt x="177426" y="130488"/>
                </a:cubicBezTo>
                <a:lnTo>
                  <a:pt x="186463" y="139468"/>
                </a:lnTo>
                <a:cubicBezTo>
                  <a:pt x="187863" y="140914"/>
                  <a:pt x="187863" y="143210"/>
                  <a:pt x="186463" y="144657"/>
                </a:cubicBezTo>
                <a:close/>
                <a:moveTo>
                  <a:pt x="202789" y="99120"/>
                </a:moveTo>
                <a:lnTo>
                  <a:pt x="190078" y="99120"/>
                </a:lnTo>
                <a:cubicBezTo>
                  <a:pt x="188065" y="99375"/>
                  <a:pt x="186227" y="97950"/>
                  <a:pt x="185972" y="95938"/>
                </a:cubicBezTo>
                <a:cubicBezTo>
                  <a:pt x="185717" y="93925"/>
                  <a:pt x="187142" y="92086"/>
                  <a:pt x="189155" y="91832"/>
                </a:cubicBezTo>
                <a:cubicBezTo>
                  <a:pt x="189461" y="91793"/>
                  <a:pt x="189771" y="91793"/>
                  <a:pt x="190078" y="91832"/>
                </a:cubicBezTo>
                <a:lnTo>
                  <a:pt x="202789" y="91832"/>
                </a:lnTo>
                <a:cubicBezTo>
                  <a:pt x="204802" y="91577"/>
                  <a:pt x="206640" y="93001"/>
                  <a:pt x="206895" y="95014"/>
                </a:cubicBezTo>
                <a:cubicBezTo>
                  <a:pt x="207150" y="97027"/>
                  <a:pt x="205725" y="98865"/>
                  <a:pt x="203712" y="99120"/>
                </a:cubicBezTo>
                <a:cubicBezTo>
                  <a:pt x="203406" y="99159"/>
                  <a:pt x="203095" y="99159"/>
                  <a:pt x="202789" y="99120"/>
                </a:cubicBezTo>
                <a:close/>
              </a:path>
            </a:pathLst>
          </a:custGeom>
          <a:solidFill>
            <a:schemeClr val="bg1"/>
          </a:solidFill>
          <a:ln w="575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2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883183E6E1E4C84545F09B440F931" ma:contentTypeVersion="8" ma:contentTypeDescription="Create a new document." ma:contentTypeScope="" ma:versionID="b5063f43baed08d0eb6bbe4ca161306c">
  <xsd:schema xmlns:xsd="http://www.w3.org/2001/XMLSchema" xmlns:xs="http://www.w3.org/2001/XMLSchema" xmlns:p="http://schemas.microsoft.com/office/2006/metadata/properties" xmlns:ns2="66134ee0-c40a-4a6d-954b-75e0c6db3c06" xmlns:ns3="5f63500b-9b67-4b9c-ba76-96791d50894f" targetNamespace="http://schemas.microsoft.com/office/2006/metadata/properties" ma:root="true" ma:fieldsID="739109bb26518151c4d715924ba4213a" ns2:_="" ns3:_="">
    <xsd:import namespace="66134ee0-c40a-4a6d-954b-75e0c6db3c06"/>
    <xsd:import namespace="5f63500b-9b67-4b9c-ba76-96791d5089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4ee0-c40a-4a6d-954b-75e0c6db3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2aa-fa25-4718-bcf3-498a519a96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500b-9b67-4b9c-ba76-96791d50894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6d9f2c-4686-4511-afbe-5a22d171bcd7}" ma:internalName="TaxCatchAll" ma:showField="CatchAllData" ma:web="5f63500b-9b67-4b9c-ba76-96791d508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134ee0-c40a-4a6d-954b-75e0c6db3c06">
      <Terms xmlns="http://schemas.microsoft.com/office/infopath/2007/PartnerControls"/>
    </lcf76f155ced4ddcb4097134ff3c332f>
    <TaxCatchAll xmlns="5f63500b-9b67-4b9c-ba76-96791d50894f" xsi:nil="true"/>
  </documentManagement>
</p:properties>
</file>

<file path=customXml/itemProps1.xml><?xml version="1.0" encoding="utf-8"?>
<ds:datastoreItem xmlns:ds="http://schemas.openxmlformats.org/officeDocument/2006/customXml" ds:itemID="{56AB91CA-37F6-4BE8-B023-506A9FC25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A7267-2AE5-4C30-88F4-A3D459BDD2AC}">
  <ds:schemaRefs>
    <ds:schemaRef ds:uri="5f63500b-9b67-4b9c-ba76-96791d50894f"/>
    <ds:schemaRef ds:uri="66134ee0-c40a-4a6d-954b-75e0c6db3c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1B44E6-B981-4B06-9EFF-CACB25797092}">
  <ds:schemaRefs>
    <ds:schemaRef ds:uri="5f63500b-9b67-4b9c-ba76-96791d50894f"/>
    <ds:schemaRef ds:uri="66134ee0-c40a-4a6d-954b-75e0c6db3c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310</Words>
  <Application>Microsoft Office PowerPoint</Application>
  <PresentationFormat>Widescreen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DECORNEST</vt:lpstr>
      <vt:lpstr>PowerPoint Presentation</vt:lpstr>
      <vt:lpstr>PowerPoint Presentation</vt:lpstr>
      <vt:lpstr>PRICES </vt:lpstr>
      <vt:lpstr>Problem and Opportunity</vt:lpstr>
      <vt:lpstr>PowerPoint Presentation</vt:lpstr>
      <vt:lpstr>PowerPoint Presentation</vt:lpstr>
      <vt:lpstr>Target Market</vt:lpstr>
      <vt:lpstr>Operations</vt:lpstr>
      <vt:lpstr>Finances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DECORNEST</dc:title>
  <dc:creator>Gurman Kaur .</dc:creator>
  <cp:lastModifiedBy>Gurman Kaur .</cp:lastModifiedBy>
  <cp:revision>2</cp:revision>
  <dcterms:created xsi:type="dcterms:W3CDTF">2023-04-03T00:25:54Z</dcterms:created>
  <dcterms:modified xsi:type="dcterms:W3CDTF">2023-04-11T10:51:02Z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0x010100060883183E6E1E4C84545F09B440F931</vt:lpwstr>
  </property>
  <property fmtid="{D5CDD505-2E9C-101B-9397-08002B2CF9AE}" pid="3" name="MediaServiceImageTags">
    <vt:lpwstr/>
  </property>
</Properties>
</file>